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5" autoAdjust="0"/>
    <p:restoredTop sz="94660"/>
  </p:normalViewPr>
  <p:slideViewPr>
    <p:cSldViewPr snapToGrid="0">
      <p:cViewPr varScale="1">
        <p:scale>
          <a:sx n="25" d="100"/>
          <a:sy n="25" d="100"/>
        </p:scale>
        <p:origin x="178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2024-06-23</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2024-06-23</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2892932" y="5773236"/>
            <a:ext cx="24841200" cy="27432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000">
                <a:solidFill>
                  <a:schemeClr val="tx1"/>
                </a:solidFill>
                <a:latin typeface="나눔스퀘어OTF Bold" panose="020B0600000101010101" pitchFamily="34" charset="-127"/>
                <a:ea typeface="나눔스퀘어OTF Bold" panose="020B0600000101010101" pitchFamily="34" charset="-127"/>
              </a:rPr>
              <a:t>Seon Bhin Kim, Jun Hui Nam and Dong Kyue Kim</a:t>
            </a:r>
          </a:p>
          <a:p>
            <a:pPr algn="ctr"/>
            <a:r>
              <a:rPr lang="en-US" altLang="ko-KR" sz="4000">
                <a:solidFill>
                  <a:schemeClr val="tx1"/>
                </a:solidFill>
                <a:latin typeface="나눔스퀘어OTF Bold" panose="020B0600000101010101" pitchFamily="34" charset="-127"/>
                <a:ea typeface="나눔스퀘어OTF Bold" panose="020B0600000101010101" pitchFamily="34" charset="-127"/>
              </a:rPr>
              <a:t>Department of Electronic Engineering, Hanyang University,</a:t>
            </a:r>
            <a:br>
              <a:rPr lang="en-US" altLang="ko-KR" sz="4000">
                <a:solidFill>
                  <a:schemeClr val="tx1"/>
                </a:solidFill>
                <a:latin typeface="나눔스퀘어OTF Bold" panose="020B0600000101010101" pitchFamily="34" charset="-127"/>
                <a:ea typeface="나눔스퀘어OTF Bold" panose="020B0600000101010101" pitchFamily="34" charset="-127"/>
              </a:rPr>
            </a:br>
            <a:r>
              <a:rPr lang="en-US" altLang="ko-KR" sz="4000">
                <a:solidFill>
                  <a:schemeClr val="tx1"/>
                </a:solidFill>
                <a:latin typeface="나눔스퀘어OTF Bold" panose="020B0600000101010101" pitchFamily="34" charset="-127"/>
                <a:ea typeface="나눔스퀘어OTF Bold" panose="020B0600000101010101" pitchFamily="34" charset="-127"/>
              </a:rPr>
              <a:t>Seoul 133-710, Korea</a:t>
            </a:r>
            <a:endParaRPr lang="ko-KR" altLang="en-US" sz="4000" dirty="0">
              <a:solidFill>
                <a:schemeClr val="tx1"/>
              </a:solidFill>
              <a:latin typeface="나눔스퀘어OTF Bold" panose="020B0600000101010101" pitchFamily="34" charset="-127"/>
              <a:ea typeface="나눔스퀘어OTF Bold" panose="020B0600000101010101" pitchFamily="34" charset="-127"/>
            </a:endParaRPr>
          </a:p>
        </p:txBody>
      </p:sp>
      <p:sp>
        <p:nvSpPr>
          <p:cNvPr id="6" name="모서리가 둥근 직사각형 5"/>
          <p:cNvSpPr/>
          <p:nvPr/>
        </p:nvSpPr>
        <p:spPr>
          <a:xfrm>
            <a:off x="1003728" y="8020538"/>
            <a:ext cx="28149496" cy="598242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1200" indent="-457200" algn="just">
              <a:lnSpc>
                <a:spcPct val="150000"/>
              </a:lnSpc>
              <a:buFont typeface="Arial" panose="020B0604020202020204" pitchFamily="34" charset="0"/>
              <a:buChar char="•"/>
            </a:pPr>
            <a:r>
              <a:rPr lang="en-US" altLang="ko-KR" sz="2900">
                <a:solidFill>
                  <a:schemeClr val="tx1"/>
                </a:solidFill>
                <a:ea typeface="나눔스퀘어OTF" panose="020B0600000101010101" pitchFamily="34" charset="-127"/>
              </a:rPr>
              <a:t>The four post-quantum cryptographic algorithms CRYSTALS-KYBER, CRYSTALS-DILITHIUM, FALCON, and SPHINCS+ have been adopted by the NIST standardization process. Among these, the lattice-based algorithms CRYSTALS-KYBER, CRYSTALS-DILITHIUM, and FALCON commonly use polynomial multiplication operations, which consume a significant portion of area and power. Efficient polynomial multiplication operations are crucial for the hardware implementation of post-quantum cryptography (PQC), and optimizing these operations is a key aspect of the implementation.</a:t>
            </a:r>
          </a:p>
          <a:p>
            <a:pPr marL="457200" indent="-457200">
              <a:lnSpc>
                <a:spcPct val="150000"/>
              </a:lnSpc>
              <a:buFont typeface="Arial" panose="020B0604020202020204" pitchFamily="34" charset="0"/>
              <a:buChar char="•"/>
            </a:pPr>
            <a:r>
              <a:rPr lang="en-US" altLang="ko-KR" sz="2900">
                <a:solidFill>
                  <a:schemeClr val="tx1"/>
                </a:solidFill>
                <a:ea typeface="나눔스퀘어OTF" panose="020B0600000101010101" pitchFamily="34" charset="-127"/>
              </a:rPr>
              <a:t>Unlike the aforementioned lattice-based algorithms, SPHINCS+ operates using hash-based computations. Although it has the disadvantages of large signature sizes and slower speeds, hash-based digital signatures have been thoroughly verified to be secure against numerous attacks. The targeted SPHINCS+ implementation requires 512 hash functions, which occupy the largest area in the SPHINCS+ implementation. To optimize the process, a tree hash with a width of 512 and a height of 9 is subdivided into subtrees.</a:t>
            </a:r>
            <a:endParaRPr lang="en-US" altLang="ko-KR" sz="2900">
              <a:solidFill>
                <a:schemeClr val="tx1"/>
              </a:solidFill>
              <a:latin typeface="나눔스퀘어OTF" panose="020B0600000101010101" pitchFamily="34" charset="-127"/>
              <a:ea typeface="나눔스퀘어OTF" panose="020B0600000101010101" pitchFamily="34" charset="-127"/>
            </a:endParaRPr>
          </a:p>
        </p:txBody>
      </p:sp>
      <p:sp>
        <p:nvSpPr>
          <p:cNvPr id="9" name="모서리가 둥근 직사각형 8"/>
          <p:cNvSpPr/>
          <p:nvPr/>
        </p:nvSpPr>
        <p:spPr>
          <a:xfrm>
            <a:off x="2946400" y="3443337"/>
            <a:ext cx="24841200" cy="32766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i="1">
                <a:ln w="28575">
                  <a:noFill/>
                  <a:prstDash val="dash"/>
                </a:ln>
                <a:solidFill>
                  <a:schemeClr val="tx1"/>
                </a:solidFill>
              </a:rPr>
              <a:t>Standardized PQC(Post-Quantum Cryptography) IP</a:t>
            </a:r>
          </a:p>
          <a:p>
            <a:pPr algn="ctr"/>
            <a:r>
              <a:rPr lang="en-US" altLang="ko-KR" b="1" i="1">
                <a:ln w="28575">
                  <a:noFill/>
                  <a:prstDash val="dash"/>
                </a:ln>
                <a:solidFill>
                  <a:schemeClr val="tx1"/>
                </a:solidFill>
              </a:rPr>
              <a:t>HW Implementation</a:t>
            </a:r>
            <a:endParaRPr lang="ko-KR" altLang="en-US" dirty="0">
              <a:ln w="28575">
                <a:noFill/>
                <a:prstDash val="dash"/>
              </a:ln>
              <a:solidFill>
                <a:schemeClr val="tx1"/>
              </a:solidFill>
            </a:endParaRPr>
          </a:p>
        </p:txBody>
      </p:sp>
      <p:sp>
        <p:nvSpPr>
          <p:cNvPr id="4" name="사각형: 둥근 대각선 방향 모서리 3">
            <a:extLst>
              <a:ext uri="{FF2B5EF4-FFF2-40B4-BE49-F238E27FC236}">
                <a16:creationId xmlns:a16="http://schemas.microsoft.com/office/drawing/2014/main" id="{59675E60-5DF1-2778-409B-2423174336F7}"/>
              </a:ext>
            </a:extLst>
          </p:cNvPr>
          <p:cNvSpPr/>
          <p:nvPr/>
        </p:nvSpPr>
        <p:spPr>
          <a:xfrm>
            <a:off x="1003728" y="7455902"/>
            <a:ext cx="5473700" cy="1214120"/>
          </a:xfrm>
          <a:prstGeom prst="round2DiagRect">
            <a:avLst/>
          </a:prstGeom>
          <a:gradFill flip="none" rotWithShape="1">
            <a:gsLst>
              <a:gs pos="0">
                <a:srgbClr val="AED369"/>
              </a:gs>
              <a:gs pos="100000">
                <a:schemeClr val="accent6">
                  <a:lumMod val="75000"/>
                </a:schemeClr>
              </a:gs>
            </a:gsLst>
            <a:lin ang="2700000" scaled="1"/>
            <a:tileRect/>
          </a:gradFill>
          <a:ln>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Introduction</a:t>
            </a:r>
            <a:endParaRPr lang="ko-KR" altLang="en-US" dirty="0"/>
          </a:p>
        </p:txBody>
      </p:sp>
      <p:sp>
        <p:nvSpPr>
          <p:cNvPr id="13" name="사각형: 둥근 대각선 방향 모서리 12">
            <a:extLst>
              <a:ext uri="{FF2B5EF4-FFF2-40B4-BE49-F238E27FC236}">
                <a16:creationId xmlns:a16="http://schemas.microsoft.com/office/drawing/2014/main" id="{B7F800A0-A1D7-28F5-9FF6-EB4B259AFA49}"/>
              </a:ext>
            </a:extLst>
          </p:cNvPr>
          <p:cNvSpPr/>
          <p:nvPr/>
        </p:nvSpPr>
        <p:spPr>
          <a:xfrm>
            <a:off x="1003728" y="38904814"/>
            <a:ext cx="8638385" cy="1214120"/>
          </a:xfrm>
          <a:prstGeom prst="round2DiagRect">
            <a:avLst/>
          </a:prstGeom>
          <a:gradFill flip="none" rotWithShape="1">
            <a:gsLst>
              <a:gs pos="0">
                <a:srgbClr val="AED369"/>
              </a:gs>
              <a:gs pos="100000">
                <a:schemeClr val="accent6">
                  <a:lumMod val="75000"/>
                </a:schemeClr>
              </a:gs>
            </a:gsLst>
            <a:lin ang="2700000" scaled="1"/>
            <a:tileRect/>
          </a:gradFill>
          <a:ln>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Acknowledgement</a:t>
            </a:r>
            <a:endParaRPr lang="ko-KR" altLang="en-US" dirty="0"/>
          </a:p>
        </p:txBody>
      </p:sp>
      <p:sp>
        <p:nvSpPr>
          <p:cNvPr id="20" name="사각형: 둥근 대각선 방향 모서리 19">
            <a:extLst>
              <a:ext uri="{FF2B5EF4-FFF2-40B4-BE49-F238E27FC236}">
                <a16:creationId xmlns:a16="http://schemas.microsoft.com/office/drawing/2014/main" id="{CBCC58E4-C8F7-E392-EAA7-665D32F1E08F}"/>
              </a:ext>
            </a:extLst>
          </p:cNvPr>
          <p:cNvSpPr/>
          <p:nvPr/>
        </p:nvSpPr>
        <p:spPr>
          <a:xfrm>
            <a:off x="1003727" y="13481576"/>
            <a:ext cx="6267929" cy="1214120"/>
          </a:xfrm>
          <a:prstGeom prst="round2DiagRect">
            <a:avLst/>
          </a:prstGeom>
          <a:gradFill flip="none" rotWithShape="1">
            <a:gsLst>
              <a:gs pos="0">
                <a:srgbClr val="AED369"/>
              </a:gs>
              <a:gs pos="100000">
                <a:schemeClr val="accent6">
                  <a:lumMod val="75000"/>
                </a:schemeClr>
              </a:gs>
            </a:gsLst>
            <a:lin ang="2700000" scaled="1"/>
            <a:tileRect/>
          </a:gradFill>
          <a:ln>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t>Implementation</a:t>
            </a:r>
            <a:endParaRPr lang="ko-KR" altLang="en-US" dirty="0"/>
          </a:p>
        </p:txBody>
      </p:sp>
      <p:sp>
        <p:nvSpPr>
          <p:cNvPr id="27" name="모서리가 둥근 직사각형 5">
            <a:extLst>
              <a:ext uri="{FF2B5EF4-FFF2-40B4-BE49-F238E27FC236}">
                <a16:creationId xmlns:a16="http://schemas.microsoft.com/office/drawing/2014/main" id="{075264D3-FFD3-3528-40E3-A6A5A8FCD11C}"/>
              </a:ext>
            </a:extLst>
          </p:cNvPr>
          <p:cNvSpPr/>
          <p:nvPr/>
        </p:nvSpPr>
        <p:spPr>
          <a:xfrm>
            <a:off x="1003728" y="14307567"/>
            <a:ext cx="28149496" cy="202442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Arial" panose="020B0604020202020204" pitchFamily="34" charset="0"/>
              <a:buChar char="•"/>
            </a:pPr>
            <a:r>
              <a:rPr lang="en-US" altLang="ko-KR" sz="2900">
                <a:solidFill>
                  <a:schemeClr val="tx1"/>
                </a:solidFill>
              </a:rPr>
              <a:t>In In CRYSTALS-KYBER, CRYSTALS-DILITHIUM, and FALCON, polynomial multiplication is implemented using the Number Theoretic Transform (NTT). As shown in Fig. 1, two polynomials are transformed into the NTT domain, where pointwise multiplication is performed, followed by an inverse NTT process to output the product polynomial A×B.</a:t>
            </a:r>
            <a:endParaRPr lang="en-US" altLang="ko-KR" sz="2900">
              <a:solidFill>
                <a:schemeClr val="tx1"/>
              </a:solidFill>
              <a:latin typeface="나눔스퀘어OTF" panose="020B0600000101010101" pitchFamily="34" charset="-127"/>
              <a:ea typeface="나눔스퀘어OTF" panose="020B0600000101010101" pitchFamily="34" charset="-127"/>
            </a:endParaRPr>
          </a:p>
        </p:txBody>
      </p:sp>
      <p:grpSp>
        <p:nvGrpSpPr>
          <p:cNvPr id="384" name="그룹 383">
            <a:extLst>
              <a:ext uri="{FF2B5EF4-FFF2-40B4-BE49-F238E27FC236}">
                <a16:creationId xmlns:a16="http://schemas.microsoft.com/office/drawing/2014/main" id="{7A0B0F65-FE17-0EC4-82ED-E39520E461DB}"/>
              </a:ext>
            </a:extLst>
          </p:cNvPr>
          <p:cNvGrpSpPr/>
          <p:nvPr/>
        </p:nvGrpSpPr>
        <p:grpSpPr>
          <a:xfrm>
            <a:off x="1035526" y="17031540"/>
            <a:ext cx="16130161" cy="3757490"/>
            <a:chOff x="1035526" y="17905139"/>
            <a:chExt cx="16130161" cy="3757490"/>
          </a:xfrm>
        </p:grpSpPr>
        <p:cxnSp>
          <p:nvCxnSpPr>
            <p:cNvPr id="115" name="직선 화살표 연결선 114">
              <a:extLst>
                <a:ext uri="{FF2B5EF4-FFF2-40B4-BE49-F238E27FC236}">
                  <a16:creationId xmlns:a16="http://schemas.microsoft.com/office/drawing/2014/main" id="{1194357F-F158-ED5C-BA47-465763B8CC18}"/>
                </a:ext>
              </a:extLst>
            </p:cNvPr>
            <p:cNvCxnSpPr>
              <a:cxnSpLocks/>
            </p:cNvCxnSpPr>
            <p:nvPr/>
          </p:nvCxnSpPr>
          <p:spPr>
            <a:xfrm>
              <a:off x="4603593" y="19443930"/>
              <a:ext cx="2039693"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직사각형 115">
              <a:extLst>
                <a:ext uri="{FF2B5EF4-FFF2-40B4-BE49-F238E27FC236}">
                  <a16:creationId xmlns:a16="http://schemas.microsoft.com/office/drawing/2014/main" id="{B29D7817-6225-4F12-F055-6BA60A252759}"/>
                </a:ext>
              </a:extLst>
            </p:cNvPr>
            <p:cNvSpPr/>
            <p:nvPr/>
          </p:nvSpPr>
          <p:spPr>
            <a:xfrm>
              <a:off x="6695182" y="19026136"/>
              <a:ext cx="1105896" cy="825049"/>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3200" b="1">
                  <a:solidFill>
                    <a:schemeClr val="tx1"/>
                  </a:solidFill>
                </a:rPr>
                <a:t>NTT</a:t>
              </a:r>
            </a:p>
          </p:txBody>
        </p:sp>
        <p:sp>
          <p:nvSpPr>
            <p:cNvPr id="117" name="순서도: 수동 연산 116">
              <a:extLst>
                <a:ext uri="{FF2B5EF4-FFF2-40B4-BE49-F238E27FC236}">
                  <a16:creationId xmlns:a16="http://schemas.microsoft.com/office/drawing/2014/main" id="{AD0C98DB-07B6-661D-80E0-4DDE5E82385C}"/>
                </a:ext>
              </a:extLst>
            </p:cNvPr>
            <p:cNvSpPr/>
            <p:nvPr/>
          </p:nvSpPr>
          <p:spPr>
            <a:xfrm rot="16200000">
              <a:off x="3047059" y="18926613"/>
              <a:ext cx="2086649" cy="993419"/>
            </a:xfrm>
            <a:prstGeom prst="flowChartManualOperation">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3200" b="1">
                  <a:solidFill>
                    <a:schemeClr val="tx1"/>
                  </a:solidFill>
                </a:rPr>
                <a:t>Select</a:t>
              </a:r>
              <a:endParaRPr lang="ko-KR" altLang="en-US" sz="3200" b="1">
                <a:solidFill>
                  <a:schemeClr val="tx1"/>
                </a:solidFill>
              </a:endParaRPr>
            </a:p>
          </p:txBody>
        </p:sp>
        <p:sp>
          <p:nvSpPr>
            <p:cNvPr id="119" name="TextBox 118">
              <a:extLst>
                <a:ext uri="{FF2B5EF4-FFF2-40B4-BE49-F238E27FC236}">
                  <a16:creationId xmlns:a16="http://schemas.microsoft.com/office/drawing/2014/main" id="{C7F37EDE-8BAF-6A74-79E6-373193DEE89D}"/>
                </a:ext>
              </a:extLst>
            </p:cNvPr>
            <p:cNvSpPr txBox="1"/>
            <p:nvPr/>
          </p:nvSpPr>
          <p:spPr>
            <a:xfrm>
              <a:off x="4553115" y="18784803"/>
              <a:ext cx="2138474" cy="584775"/>
            </a:xfrm>
            <a:prstGeom prst="rect">
              <a:avLst/>
            </a:prstGeom>
            <a:noFill/>
          </p:spPr>
          <p:txBody>
            <a:bodyPr wrap="square" rtlCol="0" anchor="ctr">
              <a:spAutoFit/>
            </a:bodyPr>
            <a:lstStyle/>
            <a:p>
              <a:pPr algn="ctr"/>
              <a:r>
                <a:rPr lang="en-US" altLang="ko-KR" sz="3200" b="1"/>
                <a:t>NTT_input</a:t>
              </a:r>
              <a:endParaRPr lang="ko-KR" altLang="en-US" sz="3200" b="1"/>
            </a:p>
          </p:txBody>
        </p:sp>
        <p:sp>
          <p:nvSpPr>
            <p:cNvPr id="120" name="TextBox 119">
              <a:extLst>
                <a:ext uri="{FF2B5EF4-FFF2-40B4-BE49-F238E27FC236}">
                  <a16:creationId xmlns:a16="http://schemas.microsoft.com/office/drawing/2014/main" id="{F2CC1194-2C95-0101-2B19-92CD44132F91}"/>
                </a:ext>
              </a:extLst>
            </p:cNvPr>
            <p:cNvSpPr txBox="1"/>
            <p:nvPr/>
          </p:nvSpPr>
          <p:spPr>
            <a:xfrm>
              <a:off x="1035526" y="19199956"/>
              <a:ext cx="2550306" cy="584775"/>
            </a:xfrm>
            <a:prstGeom prst="rect">
              <a:avLst/>
            </a:prstGeom>
            <a:noFill/>
          </p:spPr>
          <p:txBody>
            <a:bodyPr wrap="square" rtlCol="0" anchor="ctr">
              <a:spAutoFit/>
            </a:bodyPr>
            <a:lstStyle/>
            <a:p>
              <a:pPr algn="ctr"/>
              <a:r>
                <a:rPr lang="en-US" altLang="ko-KR" sz="3200" b="1"/>
                <a:t>Polynomial B</a:t>
              </a:r>
              <a:endParaRPr lang="ko-KR" altLang="en-US" sz="3200" b="1"/>
            </a:p>
          </p:txBody>
        </p:sp>
        <p:cxnSp>
          <p:nvCxnSpPr>
            <p:cNvPr id="121" name="직선 연결선 120">
              <a:extLst>
                <a:ext uri="{FF2B5EF4-FFF2-40B4-BE49-F238E27FC236}">
                  <a16:creationId xmlns:a16="http://schemas.microsoft.com/office/drawing/2014/main" id="{DA5B09C2-74C9-7A41-856A-2E6001515F43}"/>
                </a:ext>
              </a:extLst>
            </p:cNvPr>
            <p:cNvCxnSpPr>
              <a:cxnSpLocks/>
            </p:cNvCxnSpPr>
            <p:nvPr/>
          </p:nvCxnSpPr>
          <p:spPr>
            <a:xfrm>
              <a:off x="4175568" y="20254247"/>
              <a:ext cx="0" cy="681421"/>
            </a:xfrm>
            <a:prstGeom prst="line">
              <a:avLst/>
            </a:prstGeom>
            <a:ln w="349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5A587A7B-955A-1CAC-003F-1506930AE61D}"/>
                </a:ext>
              </a:extLst>
            </p:cNvPr>
            <p:cNvSpPr txBox="1"/>
            <p:nvPr/>
          </p:nvSpPr>
          <p:spPr>
            <a:xfrm>
              <a:off x="3772654" y="20336154"/>
              <a:ext cx="1501927" cy="584775"/>
            </a:xfrm>
            <a:prstGeom prst="rect">
              <a:avLst/>
            </a:prstGeom>
            <a:noFill/>
          </p:spPr>
          <p:txBody>
            <a:bodyPr wrap="square" rtlCol="0" anchor="ctr">
              <a:spAutoFit/>
            </a:bodyPr>
            <a:lstStyle/>
            <a:p>
              <a:pPr algn="ctr"/>
              <a:r>
                <a:rPr lang="en-US" altLang="ko-KR" sz="3200" b="1"/>
                <a:t>EN</a:t>
              </a:r>
              <a:endParaRPr lang="ko-KR" altLang="en-US" sz="3200" b="1"/>
            </a:p>
          </p:txBody>
        </p:sp>
        <p:cxnSp>
          <p:nvCxnSpPr>
            <p:cNvPr id="123" name="직선 화살표 연결선 122">
              <a:extLst>
                <a:ext uri="{FF2B5EF4-FFF2-40B4-BE49-F238E27FC236}">
                  <a16:creationId xmlns:a16="http://schemas.microsoft.com/office/drawing/2014/main" id="{3F4EDF07-ADDB-78AF-9742-CB71B11C7DB5}"/>
                </a:ext>
              </a:extLst>
            </p:cNvPr>
            <p:cNvCxnSpPr>
              <a:cxnSpLocks/>
            </p:cNvCxnSpPr>
            <p:nvPr/>
          </p:nvCxnSpPr>
          <p:spPr>
            <a:xfrm>
              <a:off x="7805944" y="19443930"/>
              <a:ext cx="4025544"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4F857033-1E28-FB93-E03B-ED0A050CB786}"/>
                </a:ext>
              </a:extLst>
            </p:cNvPr>
            <p:cNvCxnSpPr>
              <a:cxnSpLocks/>
            </p:cNvCxnSpPr>
            <p:nvPr/>
          </p:nvCxnSpPr>
          <p:spPr>
            <a:xfrm>
              <a:off x="1689611" y="19065292"/>
              <a:ext cx="1862706"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1864BE96-C634-8F45-355C-F67F8FF7E651}"/>
                </a:ext>
              </a:extLst>
            </p:cNvPr>
            <p:cNvSpPr txBox="1"/>
            <p:nvPr/>
          </p:nvSpPr>
          <p:spPr>
            <a:xfrm>
              <a:off x="1035526" y="18405642"/>
              <a:ext cx="2550306" cy="584775"/>
            </a:xfrm>
            <a:prstGeom prst="rect">
              <a:avLst/>
            </a:prstGeom>
            <a:noFill/>
          </p:spPr>
          <p:txBody>
            <a:bodyPr wrap="square" rtlCol="0" anchor="ctr">
              <a:spAutoFit/>
            </a:bodyPr>
            <a:lstStyle/>
            <a:p>
              <a:pPr algn="ctr"/>
              <a:r>
                <a:rPr lang="en-US" altLang="ko-KR" sz="3200" b="1"/>
                <a:t>Polynomial A</a:t>
              </a:r>
              <a:endParaRPr lang="ko-KR" altLang="en-US" sz="3200" b="1"/>
            </a:p>
          </p:txBody>
        </p:sp>
        <p:sp>
          <p:nvSpPr>
            <p:cNvPr id="126" name="타원 125">
              <a:extLst>
                <a:ext uri="{FF2B5EF4-FFF2-40B4-BE49-F238E27FC236}">
                  <a16:creationId xmlns:a16="http://schemas.microsoft.com/office/drawing/2014/main" id="{A3216A2C-AABF-0D99-27BB-D9BEF2438709}"/>
                </a:ext>
              </a:extLst>
            </p:cNvPr>
            <p:cNvSpPr/>
            <p:nvPr/>
          </p:nvSpPr>
          <p:spPr>
            <a:xfrm>
              <a:off x="8341726" y="19423516"/>
              <a:ext cx="51885" cy="44244"/>
            </a:xfrm>
            <a:prstGeom prst="ellipse">
              <a:avLst/>
            </a:prstGeom>
            <a:solidFill>
              <a:schemeClr val="tx1"/>
            </a:solid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750"/>
            </a:p>
          </p:txBody>
        </p:sp>
        <p:cxnSp>
          <p:nvCxnSpPr>
            <p:cNvPr id="127" name="직선 연결선 126">
              <a:extLst>
                <a:ext uri="{FF2B5EF4-FFF2-40B4-BE49-F238E27FC236}">
                  <a16:creationId xmlns:a16="http://schemas.microsoft.com/office/drawing/2014/main" id="{E5A56B2D-217E-008C-E67F-46CC945F0C2B}"/>
                </a:ext>
              </a:extLst>
            </p:cNvPr>
            <p:cNvCxnSpPr>
              <a:cxnSpLocks/>
            </p:cNvCxnSpPr>
            <p:nvPr/>
          </p:nvCxnSpPr>
          <p:spPr>
            <a:xfrm>
              <a:off x="8368425" y="18496482"/>
              <a:ext cx="0" cy="926841"/>
            </a:xfrm>
            <a:prstGeom prst="line">
              <a:avLst/>
            </a:prstGeom>
            <a:ln w="349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직선 화살표 연결선 127">
              <a:extLst>
                <a:ext uri="{FF2B5EF4-FFF2-40B4-BE49-F238E27FC236}">
                  <a16:creationId xmlns:a16="http://schemas.microsoft.com/office/drawing/2014/main" id="{4C517286-2CA6-0694-D7BC-144F27DF7053}"/>
                </a:ext>
              </a:extLst>
            </p:cNvPr>
            <p:cNvCxnSpPr>
              <a:cxnSpLocks/>
            </p:cNvCxnSpPr>
            <p:nvPr/>
          </p:nvCxnSpPr>
          <p:spPr>
            <a:xfrm>
              <a:off x="8365278" y="18508895"/>
              <a:ext cx="687379"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직사각형 128">
              <a:extLst>
                <a:ext uri="{FF2B5EF4-FFF2-40B4-BE49-F238E27FC236}">
                  <a16:creationId xmlns:a16="http://schemas.microsoft.com/office/drawing/2014/main" id="{4A74541B-E66B-2E80-5D05-669C87E35979}"/>
                </a:ext>
              </a:extLst>
            </p:cNvPr>
            <p:cNvSpPr/>
            <p:nvPr/>
          </p:nvSpPr>
          <p:spPr>
            <a:xfrm>
              <a:off x="9052656" y="18004125"/>
              <a:ext cx="1649597" cy="1009540"/>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3200" b="1">
                  <a:solidFill>
                    <a:schemeClr val="tx1"/>
                  </a:solidFill>
                </a:rPr>
                <a:t>CoefA</a:t>
              </a:r>
            </a:p>
            <a:p>
              <a:pPr algn="ctr"/>
              <a:r>
                <a:rPr lang="en-US" altLang="ko-KR" sz="3200" b="1">
                  <a:solidFill>
                    <a:schemeClr val="tx1"/>
                  </a:solidFill>
                </a:rPr>
                <a:t>mem</a:t>
              </a:r>
            </a:p>
          </p:txBody>
        </p:sp>
        <p:cxnSp>
          <p:nvCxnSpPr>
            <p:cNvPr id="130" name="직선 화살표 연결선 129">
              <a:extLst>
                <a:ext uri="{FF2B5EF4-FFF2-40B4-BE49-F238E27FC236}">
                  <a16:creationId xmlns:a16="http://schemas.microsoft.com/office/drawing/2014/main" id="{CA6CC012-76E0-2DC9-4766-E67E6D64DFFC}"/>
                </a:ext>
              </a:extLst>
            </p:cNvPr>
            <p:cNvCxnSpPr>
              <a:cxnSpLocks/>
            </p:cNvCxnSpPr>
            <p:nvPr/>
          </p:nvCxnSpPr>
          <p:spPr>
            <a:xfrm>
              <a:off x="10702253" y="18508895"/>
              <a:ext cx="1119225" cy="0"/>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2" name="그룹 131">
              <a:extLst>
                <a:ext uri="{FF2B5EF4-FFF2-40B4-BE49-F238E27FC236}">
                  <a16:creationId xmlns:a16="http://schemas.microsoft.com/office/drawing/2014/main" id="{D6C68DAF-E9CB-5EFF-1E2F-E94CFB8AA39A}"/>
                </a:ext>
              </a:extLst>
            </p:cNvPr>
            <p:cNvGrpSpPr>
              <a:grpSpLocks/>
            </p:cNvGrpSpPr>
            <p:nvPr/>
          </p:nvGrpSpPr>
          <p:grpSpPr>
            <a:xfrm>
              <a:off x="11602440" y="18733543"/>
              <a:ext cx="439208" cy="439208"/>
              <a:chOff x="7826196" y="2122202"/>
              <a:chExt cx="221469" cy="221469"/>
            </a:xfrm>
          </p:grpSpPr>
          <p:sp>
            <p:nvSpPr>
              <p:cNvPr id="148" name="타원 147">
                <a:extLst>
                  <a:ext uri="{FF2B5EF4-FFF2-40B4-BE49-F238E27FC236}">
                    <a16:creationId xmlns:a16="http://schemas.microsoft.com/office/drawing/2014/main" id="{323E6277-46EB-60E5-86B2-658E15141542}"/>
                  </a:ext>
                </a:extLst>
              </p:cNvPr>
              <p:cNvSpPr>
                <a:spLocks noChangeAspect="1"/>
              </p:cNvSpPr>
              <p:nvPr/>
            </p:nvSpPr>
            <p:spPr>
              <a:xfrm rot="2700000">
                <a:off x="7826196" y="2122202"/>
                <a:ext cx="221469" cy="221469"/>
              </a:xfrm>
              <a:prstGeom prst="ellipse">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975" b="1">
                  <a:solidFill>
                    <a:schemeClr val="tx1"/>
                  </a:solidFill>
                </a:endParaRPr>
              </a:p>
            </p:txBody>
          </p:sp>
          <p:cxnSp>
            <p:nvCxnSpPr>
              <p:cNvPr id="149" name="직선 연결선 148">
                <a:extLst>
                  <a:ext uri="{FF2B5EF4-FFF2-40B4-BE49-F238E27FC236}">
                    <a16:creationId xmlns:a16="http://schemas.microsoft.com/office/drawing/2014/main" id="{92B97900-2C14-D837-BF6C-2F23FCFE238F}"/>
                  </a:ext>
                </a:extLst>
              </p:cNvPr>
              <p:cNvCxnSpPr>
                <a:cxnSpLocks/>
                <a:stCxn id="148" idx="2"/>
                <a:endCxn id="148" idx="6"/>
              </p:cNvCxnSpPr>
              <p:nvPr/>
            </p:nvCxnSpPr>
            <p:spPr>
              <a:xfrm>
                <a:off x="7858629" y="2154636"/>
                <a:ext cx="156602" cy="15660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직선 연결선 149">
                <a:extLst>
                  <a:ext uri="{FF2B5EF4-FFF2-40B4-BE49-F238E27FC236}">
                    <a16:creationId xmlns:a16="http://schemas.microsoft.com/office/drawing/2014/main" id="{A73224FA-E8CD-ECB9-EB9E-BC5CDD29FC07}"/>
                  </a:ext>
                </a:extLst>
              </p:cNvPr>
              <p:cNvCxnSpPr>
                <a:cxnSpLocks/>
                <a:endCxn id="148" idx="4"/>
              </p:cNvCxnSpPr>
              <p:nvPr/>
            </p:nvCxnSpPr>
            <p:spPr>
              <a:xfrm flipH="1">
                <a:off x="7858630" y="2151460"/>
                <a:ext cx="158412" cy="15977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3" name="직선 연결선 132">
              <a:extLst>
                <a:ext uri="{FF2B5EF4-FFF2-40B4-BE49-F238E27FC236}">
                  <a16:creationId xmlns:a16="http://schemas.microsoft.com/office/drawing/2014/main" id="{F0626BD3-60F9-BD24-ECB0-A569A362870B}"/>
                </a:ext>
              </a:extLst>
            </p:cNvPr>
            <p:cNvCxnSpPr>
              <a:cxnSpLocks/>
            </p:cNvCxnSpPr>
            <p:nvPr/>
          </p:nvCxnSpPr>
          <p:spPr>
            <a:xfrm>
              <a:off x="11819414" y="19188097"/>
              <a:ext cx="0" cy="250564"/>
            </a:xfrm>
            <a:prstGeom prst="line">
              <a:avLst/>
            </a:prstGeom>
            <a:ln w="34925">
              <a:solidFill>
                <a:schemeClr val="tx1"/>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134" name="직선 연결선 133">
              <a:extLst>
                <a:ext uri="{FF2B5EF4-FFF2-40B4-BE49-F238E27FC236}">
                  <a16:creationId xmlns:a16="http://schemas.microsoft.com/office/drawing/2014/main" id="{C241F44E-EA94-5302-A3C5-9479D08206C9}"/>
                </a:ext>
              </a:extLst>
            </p:cNvPr>
            <p:cNvCxnSpPr>
              <a:cxnSpLocks/>
            </p:cNvCxnSpPr>
            <p:nvPr/>
          </p:nvCxnSpPr>
          <p:spPr>
            <a:xfrm flipV="1">
              <a:off x="11821478" y="18501204"/>
              <a:ext cx="0" cy="235195"/>
            </a:xfrm>
            <a:prstGeom prst="line">
              <a:avLst/>
            </a:prstGeom>
            <a:ln w="34925">
              <a:solidFill>
                <a:schemeClr val="tx1"/>
              </a:solidFill>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11C51E56-D7CD-47B0-D6FF-5FB06E606CE7}"/>
                </a:ext>
              </a:extLst>
            </p:cNvPr>
            <p:cNvSpPr txBox="1"/>
            <p:nvPr/>
          </p:nvSpPr>
          <p:spPr>
            <a:xfrm>
              <a:off x="7800340" y="17956237"/>
              <a:ext cx="1210314" cy="584775"/>
            </a:xfrm>
            <a:prstGeom prst="rect">
              <a:avLst/>
            </a:prstGeom>
            <a:noFill/>
          </p:spPr>
          <p:txBody>
            <a:bodyPr wrap="square" rtlCol="0" anchor="ctr">
              <a:spAutoFit/>
            </a:bodyPr>
            <a:lstStyle/>
            <a:p>
              <a:pPr algn="ctr"/>
              <a:r>
                <a:rPr lang="en-US" altLang="ko-KR" sz="3200" b="1"/>
                <a:t>CoefA</a:t>
              </a:r>
              <a:endParaRPr lang="ko-KR" altLang="en-US" sz="3200" b="1"/>
            </a:p>
          </p:txBody>
        </p:sp>
        <p:cxnSp>
          <p:nvCxnSpPr>
            <p:cNvPr id="137" name="직선 화살표 연결선 136">
              <a:extLst>
                <a:ext uri="{FF2B5EF4-FFF2-40B4-BE49-F238E27FC236}">
                  <a16:creationId xmlns:a16="http://schemas.microsoft.com/office/drawing/2014/main" id="{949A3BBD-7C1C-8FCC-DA67-236BB98198C8}"/>
                </a:ext>
              </a:extLst>
            </p:cNvPr>
            <p:cNvCxnSpPr>
              <a:cxnSpLocks/>
            </p:cNvCxnSpPr>
            <p:nvPr/>
          </p:nvCxnSpPr>
          <p:spPr>
            <a:xfrm>
              <a:off x="12048163" y="18949999"/>
              <a:ext cx="1756580"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직선 연결선 137">
              <a:extLst>
                <a:ext uri="{FF2B5EF4-FFF2-40B4-BE49-F238E27FC236}">
                  <a16:creationId xmlns:a16="http://schemas.microsoft.com/office/drawing/2014/main" id="{A33C0B1F-6EF5-8FDA-4637-8106118F4B1D}"/>
                </a:ext>
              </a:extLst>
            </p:cNvPr>
            <p:cNvCxnSpPr>
              <a:cxnSpLocks/>
            </p:cNvCxnSpPr>
            <p:nvPr/>
          </p:nvCxnSpPr>
          <p:spPr>
            <a:xfrm flipH="1">
              <a:off x="2800934" y="18967750"/>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직선 연결선 138">
              <a:extLst>
                <a:ext uri="{FF2B5EF4-FFF2-40B4-BE49-F238E27FC236}">
                  <a16:creationId xmlns:a16="http://schemas.microsoft.com/office/drawing/2014/main" id="{4CE6EB5C-20B0-AD69-12E0-3BB6E4851923}"/>
                </a:ext>
              </a:extLst>
            </p:cNvPr>
            <p:cNvCxnSpPr>
              <a:cxnSpLocks/>
            </p:cNvCxnSpPr>
            <p:nvPr/>
          </p:nvCxnSpPr>
          <p:spPr>
            <a:xfrm flipH="1">
              <a:off x="2800934" y="19761234"/>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직선 연결선 139">
              <a:extLst>
                <a:ext uri="{FF2B5EF4-FFF2-40B4-BE49-F238E27FC236}">
                  <a16:creationId xmlns:a16="http://schemas.microsoft.com/office/drawing/2014/main" id="{5E92A658-A64E-01C6-1381-56099ED3239C}"/>
                </a:ext>
              </a:extLst>
            </p:cNvPr>
            <p:cNvCxnSpPr>
              <a:cxnSpLocks/>
            </p:cNvCxnSpPr>
            <p:nvPr/>
          </p:nvCxnSpPr>
          <p:spPr>
            <a:xfrm flipH="1">
              <a:off x="5436788" y="19338043"/>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직선 연결선 140">
              <a:extLst>
                <a:ext uri="{FF2B5EF4-FFF2-40B4-BE49-F238E27FC236}">
                  <a16:creationId xmlns:a16="http://schemas.microsoft.com/office/drawing/2014/main" id="{1B73B1C5-A173-483B-5780-2C04F65BDF60}"/>
                </a:ext>
              </a:extLst>
            </p:cNvPr>
            <p:cNvCxnSpPr>
              <a:cxnSpLocks/>
            </p:cNvCxnSpPr>
            <p:nvPr/>
          </p:nvCxnSpPr>
          <p:spPr>
            <a:xfrm flipH="1">
              <a:off x="10121814" y="19338043"/>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직선 연결선 141">
              <a:extLst>
                <a:ext uri="{FF2B5EF4-FFF2-40B4-BE49-F238E27FC236}">
                  <a16:creationId xmlns:a16="http://schemas.microsoft.com/office/drawing/2014/main" id="{91A655B4-1C2F-63BD-8C75-DEBDAE1670C7}"/>
                </a:ext>
              </a:extLst>
            </p:cNvPr>
            <p:cNvCxnSpPr>
              <a:cxnSpLocks/>
            </p:cNvCxnSpPr>
            <p:nvPr/>
          </p:nvCxnSpPr>
          <p:spPr>
            <a:xfrm flipH="1">
              <a:off x="8222262" y="18825472"/>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직선 연결선 142">
              <a:extLst>
                <a:ext uri="{FF2B5EF4-FFF2-40B4-BE49-F238E27FC236}">
                  <a16:creationId xmlns:a16="http://schemas.microsoft.com/office/drawing/2014/main" id="{4C868B90-B9F9-B7B4-D5F4-0489CDA1A3F7}"/>
                </a:ext>
              </a:extLst>
            </p:cNvPr>
            <p:cNvCxnSpPr>
              <a:cxnSpLocks/>
            </p:cNvCxnSpPr>
            <p:nvPr/>
          </p:nvCxnSpPr>
          <p:spPr>
            <a:xfrm flipH="1">
              <a:off x="11107075" y="18395060"/>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직사각형 143">
              <a:extLst>
                <a:ext uri="{FF2B5EF4-FFF2-40B4-BE49-F238E27FC236}">
                  <a16:creationId xmlns:a16="http://schemas.microsoft.com/office/drawing/2014/main" id="{E6260917-145A-12EF-A05E-4408EB2E12D8}"/>
                </a:ext>
              </a:extLst>
            </p:cNvPr>
            <p:cNvSpPr/>
            <p:nvPr/>
          </p:nvSpPr>
          <p:spPr>
            <a:xfrm>
              <a:off x="13811504" y="18452106"/>
              <a:ext cx="1649597" cy="1002082"/>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3200" b="1">
                  <a:solidFill>
                    <a:schemeClr val="tx1"/>
                  </a:solidFill>
                </a:rPr>
                <a:t>Inverse</a:t>
              </a:r>
            </a:p>
            <a:p>
              <a:pPr algn="ctr"/>
              <a:r>
                <a:rPr lang="en-US" altLang="ko-KR" sz="3200" b="1">
                  <a:solidFill>
                    <a:schemeClr val="tx1"/>
                  </a:solidFill>
                </a:rPr>
                <a:t>NTT</a:t>
              </a:r>
            </a:p>
          </p:txBody>
        </p:sp>
        <p:cxnSp>
          <p:nvCxnSpPr>
            <p:cNvPr id="145" name="직선 화살표 연결선 144">
              <a:extLst>
                <a:ext uri="{FF2B5EF4-FFF2-40B4-BE49-F238E27FC236}">
                  <a16:creationId xmlns:a16="http://schemas.microsoft.com/office/drawing/2014/main" id="{1F97F264-BB01-BA43-12C6-16CC166F4BD4}"/>
                </a:ext>
              </a:extLst>
            </p:cNvPr>
            <p:cNvCxnSpPr>
              <a:cxnSpLocks/>
            </p:cNvCxnSpPr>
            <p:nvPr/>
          </p:nvCxnSpPr>
          <p:spPr>
            <a:xfrm>
              <a:off x="15461101" y="18949999"/>
              <a:ext cx="1590286"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15FF26AD-09D3-1556-605F-E3FBE5B012E4}"/>
                </a:ext>
              </a:extLst>
            </p:cNvPr>
            <p:cNvSpPr txBox="1"/>
            <p:nvPr/>
          </p:nvSpPr>
          <p:spPr>
            <a:xfrm>
              <a:off x="15516090" y="18273992"/>
              <a:ext cx="1649597" cy="584775"/>
            </a:xfrm>
            <a:prstGeom prst="rect">
              <a:avLst/>
            </a:prstGeom>
            <a:noFill/>
          </p:spPr>
          <p:txBody>
            <a:bodyPr wrap="square" rtlCol="0" anchor="ctr">
              <a:spAutoFit/>
            </a:bodyPr>
            <a:lstStyle/>
            <a:p>
              <a:pPr algn="ctr"/>
              <a:r>
                <a:rPr lang="en-US" altLang="ko-KR" sz="3200" b="1"/>
                <a:t>Mul_AB</a:t>
              </a:r>
              <a:endParaRPr lang="ko-KR" altLang="en-US" sz="3200" b="1"/>
            </a:p>
          </p:txBody>
        </p:sp>
        <p:cxnSp>
          <p:nvCxnSpPr>
            <p:cNvPr id="147" name="직선 연결선 146">
              <a:extLst>
                <a:ext uri="{FF2B5EF4-FFF2-40B4-BE49-F238E27FC236}">
                  <a16:creationId xmlns:a16="http://schemas.microsoft.com/office/drawing/2014/main" id="{88BDB56B-8861-C8B0-A44F-6E82C6456E66}"/>
                </a:ext>
              </a:extLst>
            </p:cNvPr>
            <p:cNvCxnSpPr>
              <a:cxnSpLocks/>
            </p:cNvCxnSpPr>
            <p:nvPr/>
          </p:nvCxnSpPr>
          <p:spPr>
            <a:xfrm flipH="1">
              <a:off x="16022967" y="18825472"/>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FB30F7DD-3007-D5B0-0750-3BCC12627C8D}"/>
                </a:ext>
              </a:extLst>
            </p:cNvPr>
            <p:cNvSpPr txBox="1"/>
            <p:nvPr/>
          </p:nvSpPr>
          <p:spPr>
            <a:xfrm>
              <a:off x="10702252" y="17905139"/>
              <a:ext cx="1331859" cy="584775"/>
            </a:xfrm>
            <a:prstGeom prst="rect">
              <a:avLst/>
            </a:prstGeom>
            <a:noFill/>
          </p:spPr>
          <p:txBody>
            <a:bodyPr wrap="square" rtlCol="0" anchor="ctr">
              <a:spAutoFit/>
            </a:bodyPr>
            <a:lstStyle/>
            <a:p>
              <a:pPr algn="ctr"/>
              <a:r>
                <a:rPr lang="en-US" altLang="ko-KR" sz="3200" b="1"/>
                <a:t>CoefA</a:t>
              </a:r>
              <a:endParaRPr lang="ko-KR" altLang="en-US" sz="3200" b="1"/>
            </a:p>
          </p:txBody>
        </p:sp>
        <p:sp>
          <p:nvSpPr>
            <p:cNvPr id="154" name="TextBox 153">
              <a:extLst>
                <a:ext uri="{FF2B5EF4-FFF2-40B4-BE49-F238E27FC236}">
                  <a16:creationId xmlns:a16="http://schemas.microsoft.com/office/drawing/2014/main" id="{CD031702-A633-2BD9-D7DD-A99731DAE5A0}"/>
                </a:ext>
              </a:extLst>
            </p:cNvPr>
            <p:cNvSpPr txBox="1"/>
            <p:nvPr/>
          </p:nvSpPr>
          <p:spPr>
            <a:xfrm>
              <a:off x="10702252" y="19416351"/>
              <a:ext cx="1331859" cy="584775"/>
            </a:xfrm>
            <a:prstGeom prst="rect">
              <a:avLst/>
            </a:prstGeom>
            <a:noFill/>
          </p:spPr>
          <p:txBody>
            <a:bodyPr wrap="square" rtlCol="0" anchor="ctr">
              <a:spAutoFit/>
            </a:bodyPr>
            <a:lstStyle/>
            <a:p>
              <a:pPr algn="ctr"/>
              <a:r>
                <a:rPr lang="en-US" altLang="ko-KR" sz="3200" b="1"/>
                <a:t>CoefB</a:t>
              </a:r>
              <a:endParaRPr lang="ko-KR" altLang="en-US" sz="3200" b="1"/>
            </a:p>
          </p:txBody>
        </p:sp>
        <p:sp>
          <p:nvSpPr>
            <p:cNvPr id="155" name="TextBox 154">
              <a:extLst>
                <a:ext uri="{FF2B5EF4-FFF2-40B4-BE49-F238E27FC236}">
                  <a16:creationId xmlns:a16="http://schemas.microsoft.com/office/drawing/2014/main" id="{BE4C90B8-C4C9-CE18-0063-AFFE7CCD0930}"/>
                </a:ext>
              </a:extLst>
            </p:cNvPr>
            <p:cNvSpPr txBox="1"/>
            <p:nvPr/>
          </p:nvSpPr>
          <p:spPr>
            <a:xfrm>
              <a:off x="5765643" y="21077854"/>
              <a:ext cx="7028062" cy="584775"/>
            </a:xfrm>
            <a:prstGeom prst="rect">
              <a:avLst/>
            </a:prstGeom>
            <a:noFill/>
          </p:spPr>
          <p:txBody>
            <a:bodyPr wrap="square" rtlCol="0" anchor="ctr">
              <a:spAutoFit/>
            </a:bodyPr>
            <a:lstStyle/>
            <a:p>
              <a:pPr algn="ctr"/>
              <a:r>
                <a:rPr lang="en-US" altLang="ko-KR" sz="3200" b="1"/>
                <a:t>Fig. 1 Polynomial Multiplication Process</a:t>
              </a:r>
              <a:endParaRPr lang="ko-KR" altLang="en-US" sz="3200" b="1"/>
            </a:p>
          </p:txBody>
        </p:sp>
        <p:sp>
          <p:nvSpPr>
            <p:cNvPr id="163" name="TextBox 162">
              <a:extLst>
                <a:ext uri="{FF2B5EF4-FFF2-40B4-BE49-F238E27FC236}">
                  <a16:creationId xmlns:a16="http://schemas.microsoft.com/office/drawing/2014/main" id="{A83EE26B-B121-B24D-3DC7-6C6317946E45}"/>
                </a:ext>
              </a:extLst>
            </p:cNvPr>
            <p:cNvSpPr txBox="1"/>
            <p:nvPr/>
          </p:nvSpPr>
          <p:spPr>
            <a:xfrm>
              <a:off x="11774338" y="18308040"/>
              <a:ext cx="2109197" cy="584775"/>
            </a:xfrm>
            <a:prstGeom prst="rect">
              <a:avLst/>
            </a:prstGeom>
            <a:noFill/>
          </p:spPr>
          <p:txBody>
            <a:bodyPr wrap="square" rtlCol="0" anchor="ctr">
              <a:spAutoFit/>
            </a:bodyPr>
            <a:lstStyle/>
            <a:p>
              <a:pPr algn="ctr"/>
              <a:r>
                <a:rPr lang="en-US" altLang="ko-KR" sz="3200" b="1"/>
                <a:t>Point_mul</a:t>
              </a:r>
              <a:endParaRPr lang="ko-KR" altLang="en-US" sz="3200" b="1"/>
            </a:p>
          </p:txBody>
        </p:sp>
        <p:cxnSp>
          <p:nvCxnSpPr>
            <p:cNvPr id="164" name="직선 연결선 163">
              <a:extLst>
                <a:ext uri="{FF2B5EF4-FFF2-40B4-BE49-F238E27FC236}">
                  <a16:creationId xmlns:a16="http://schemas.microsoft.com/office/drawing/2014/main" id="{DDBECF81-CA5F-FE3E-4130-B29B5BBB73F7}"/>
                </a:ext>
              </a:extLst>
            </p:cNvPr>
            <p:cNvCxnSpPr>
              <a:cxnSpLocks/>
            </p:cNvCxnSpPr>
            <p:nvPr/>
          </p:nvCxnSpPr>
          <p:spPr>
            <a:xfrm flipH="1">
              <a:off x="12540719" y="18825472"/>
              <a:ext cx="252988" cy="25943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직선 화살표 연결선 177">
              <a:extLst>
                <a:ext uri="{FF2B5EF4-FFF2-40B4-BE49-F238E27FC236}">
                  <a16:creationId xmlns:a16="http://schemas.microsoft.com/office/drawing/2014/main" id="{C4FC4E6D-FB43-C3B2-F4B4-B1F883CA7ECB}"/>
                </a:ext>
              </a:extLst>
            </p:cNvPr>
            <p:cNvCxnSpPr>
              <a:cxnSpLocks/>
            </p:cNvCxnSpPr>
            <p:nvPr/>
          </p:nvCxnSpPr>
          <p:spPr>
            <a:xfrm>
              <a:off x="1689611" y="19869177"/>
              <a:ext cx="1862706"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1" name="사각형: 둥근 대각선 방향 모서리 170">
            <a:extLst>
              <a:ext uri="{FF2B5EF4-FFF2-40B4-BE49-F238E27FC236}">
                <a16:creationId xmlns:a16="http://schemas.microsoft.com/office/drawing/2014/main" id="{DA91C9F3-B31A-4F5A-522B-0584CCF5253C}"/>
              </a:ext>
            </a:extLst>
          </p:cNvPr>
          <p:cNvSpPr/>
          <p:nvPr/>
        </p:nvSpPr>
        <p:spPr>
          <a:xfrm>
            <a:off x="1003728" y="32113904"/>
            <a:ext cx="8638385" cy="1214120"/>
          </a:xfrm>
          <a:prstGeom prst="round2DiagRect">
            <a:avLst/>
          </a:prstGeom>
          <a:gradFill flip="none" rotWithShape="1">
            <a:gsLst>
              <a:gs pos="0">
                <a:srgbClr val="AED369"/>
              </a:gs>
              <a:gs pos="100000">
                <a:schemeClr val="accent6">
                  <a:lumMod val="75000"/>
                </a:schemeClr>
              </a:gs>
            </a:gsLst>
            <a:lin ang="2700000" scaled="1"/>
            <a:tileRect/>
          </a:gradFill>
          <a:ln>
            <a:solidFill>
              <a:srgbClr val="AED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Result</a:t>
            </a:r>
            <a:r>
              <a:rPr lang="ko-KR" altLang="en-US" dirty="0"/>
              <a:t> </a:t>
            </a:r>
            <a:r>
              <a:rPr lang="en-US" altLang="ko-KR" dirty="0"/>
              <a:t>and</a:t>
            </a:r>
            <a:r>
              <a:rPr lang="ko-KR" altLang="en-US" dirty="0"/>
              <a:t> </a:t>
            </a:r>
            <a:r>
              <a:rPr lang="en-US" altLang="ko-KR" dirty="0"/>
              <a:t>Discussion</a:t>
            </a:r>
            <a:endParaRPr lang="ko-KR" altLang="en-US" dirty="0"/>
          </a:p>
        </p:txBody>
      </p:sp>
      <p:grpSp>
        <p:nvGrpSpPr>
          <p:cNvPr id="181" name="그룹 180">
            <a:extLst>
              <a:ext uri="{FF2B5EF4-FFF2-40B4-BE49-F238E27FC236}">
                <a16:creationId xmlns:a16="http://schemas.microsoft.com/office/drawing/2014/main" id="{0B530565-B998-D6D7-4AE9-68DBD2D23A83}"/>
              </a:ext>
            </a:extLst>
          </p:cNvPr>
          <p:cNvGrpSpPr>
            <a:grpSpLocks/>
          </p:cNvGrpSpPr>
          <p:nvPr/>
        </p:nvGrpSpPr>
        <p:grpSpPr>
          <a:xfrm>
            <a:off x="2153898" y="22418003"/>
            <a:ext cx="7237971" cy="9332018"/>
            <a:chOff x="1782404" y="24520804"/>
            <a:chExt cx="8042190" cy="10368909"/>
          </a:xfrm>
        </p:grpSpPr>
        <p:pic>
          <p:nvPicPr>
            <p:cNvPr id="26" name="Picture 2">
              <a:extLst>
                <a:ext uri="{FF2B5EF4-FFF2-40B4-BE49-F238E27FC236}">
                  <a16:creationId xmlns:a16="http://schemas.microsoft.com/office/drawing/2014/main" id="{6577B1F2-B44B-FA68-E655-D6B656C2D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404" y="24520804"/>
              <a:ext cx="8042190" cy="10278775"/>
            </a:xfrm>
            <a:prstGeom prst="rect">
              <a:avLst/>
            </a:prstGeom>
            <a:noFill/>
            <a:ln w="31750">
              <a:noFill/>
              <a:prstDash val="dashDot"/>
            </a:ln>
            <a:extLst>
              <a:ext uri="{909E8E84-426E-40DD-AFC4-6F175D3DCCD1}">
                <a14:hiddenFill xmlns:a14="http://schemas.microsoft.com/office/drawing/2010/main">
                  <a:solidFill>
                    <a:srgbClr val="FFFFFF"/>
                  </a:solidFill>
                </a14:hiddenFill>
              </a:ext>
            </a:extLst>
          </p:spPr>
        </p:pic>
        <p:sp>
          <p:nvSpPr>
            <p:cNvPr id="172" name="TextBox 171">
              <a:extLst>
                <a:ext uri="{FF2B5EF4-FFF2-40B4-BE49-F238E27FC236}">
                  <a16:creationId xmlns:a16="http://schemas.microsoft.com/office/drawing/2014/main" id="{76666CA3-1782-11B6-3BE6-E67C1F802914}"/>
                </a:ext>
              </a:extLst>
            </p:cNvPr>
            <p:cNvSpPr txBox="1"/>
            <p:nvPr/>
          </p:nvSpPr>
          <p:spPr>
            <a:xfrm>
              <a:off x="2379109" y="34304938"/>
              <a:ext cx="6856969" cy="584775"/>
            </a:xfrm>
            <a:prstGeom prst="rect">
              <a:avLst/>
            </a:prstGeom>
            <a:noFill/>
          </p:spPr>
          <p:txBody>
            <a:bodyPr wrap="square" rtlCol="0" anchor="ctr">
              <a:spAutoFit/>
            </a:bodyPr>
            <a:lstStyle/>
            <a:p>
              <a:pPr algn="ctr"/>
              <a:r>
                <a:rPr lang="en-US" altLang="ko-KR" sz="3200" b="1"/>
                <a:t>Fig. 3 SPHINCS+</a:t>
              </a:r>
              <a:r>
                <a:rPr lang="ko-KR" altLang="en-US" sz="3200" b="1"/>
                <a:t> </a:t>
              </a:r>
              <a:r>
                <a:rPr lang="en-US" altLang="ko-KR" sz="3200" b="1"/>
                <a:t>Architecture</a:t>
              </a:r>
              <a:endParaRPr lang="ko-KR" altLang="en-US" sz="3200" b="1"/>
            </a:p>
          </p:txBody>
        </p:sp>
      </p:grpSp>
      <p:grpSp>
        <p:nvGrpSpPr>
          <p:cNvPr id="391" name="그룹 390">
            <a:extLst>
              <a:ext uri="{FF2B5EF4-FFF2-40B4-BE49-F238E27FC236}">
                <a16:creationId xmlns:a16="http://schemas.microsoft.com/office/drawing/2014/main" id="{D667CCF1-D460-3757-651C-87561A3D9221}"/>
              </a:ext>
            </a:extLst>
          </p:cNvPr>
          <p:cNvGrpSpPr>
            <a:grpSpLocks/>
          </p:cNvGrpSpPr>
          <p:nvPr/>
        </p:nvGrpSpPr>
        <p:grpSpPr>
          <a:xfrm>
            <a:off x="11911172" y="22608632"/>
            <a:ext cx="14207688" cy="4708229"/>
            <a:chOff x="9865313" y="27044486"/>
            <a:chExt cx="15039591" cy="4441215"/>
          </a:xfrm>
        </p:grpSpPr>
        <p:pic>
          <p:nvPicPr>
            <p:cNvPr id="31" name="그림 30" descr="도표, 개략도이(가) 표시된 사진&#10;&#10;자동 생성된 설명">
              <a:extLst>
                <a:ext uri="{FF2B5EF4-FFF2-40B4-BE49-F238E27FC236}">
                  <a16:creationId xmlns:a16="http://schemas.microsoft.com/office/drawing/2014/main" id="{4C087042-0526-DFCF-5420-5286ADF6018B}"/>
                </a:ext>
              </a:extLst>
            </p:cNvPr>
            <p:cNvPicPr>
              <a:picLocks noChangeAspect="1"/>
            </p:cNvPicPr>
            <p:nvPr/>
          </p:nvPicPr>
          <p:blipFill>
            <a:blip r:embed="rId3"/>
            <a:stretch>
              <a:fillRect/>
            </a:stretch>
          </p:blipFill>
          <p:spPr>
            <a:xfrm>
              <a:off x="9866712" y="27044486"/>
              <a:ext cx="6664208" cy="3689835"/>
            </a:xfrm>
            <a:prstGeom prst="rect">
              <a:avLst/>
            </a:prstGeom>
          </p:spPr>
        </p:pic>
        <p:pic>
          <p:nvPicPr>
            <p:cNvPr id="32" name="그림 31" descr="도표이(가) 표시된 사진&#10;&#10;자동 생성된 설명">
              <a:extLst>
                <a:ext uri="{FF2B5EF4-FFF2-40B4-BE49-F238E27FC236}">
                  <a16:creationId xmlns:a16="http://schemas.microsoft.com/office/drawing/2014/main" id="{358FAD12-F261-CA6A-B41E-39E1427F4DD7}"/>
                </a:ext>
              </a:extLst>
            </p:cNvPr>
            <p:cNvPicPr>
              <a:picLocks noChangeAspect="1"/>
            </p:cNvPicPr>
            <p:nvPr/>
          </p:nvPicPr>
          <p:blipFill rotWithShape="1">
            <a:blip r:embed="rId4">
              <a:extLst>
                <a:ext uri="{28A0092B-C50C-407E-A947-70E740481C1C}">
                  <a14:useLocalDpi xmlns:a14="http://schemas.microsoft.com/office/drawing/2010/main" val="0"/>
                </a:ext>
              </a:extLst>
            </a:blip>
            <a:srcRect l="6506" t="9908" r="8246"/>
            <a:stretch/>
          </p:blipFill>
          <p:spPr bwMode="auto">
            <a:xfrm>
              <a:off x="18365285" y="27537495"/>
              <a:ext cx="5896645" cy="3408509"/>
            </a:xfrm>
            <a:prstGeom prst="rect">
              <a:avLst/>
            </a:prstGeom>
            <a:ln>
              <a:noFill/>
            </a:ln>
            <a:extLst>
              <a:ext uri="{53640926-AAD7-44D8-BBD7-CCE9431645EC}">
                <a14:shadowObscured xmlns:a14="http://schemas.microsoft.com/office/drawing/2010/main"/>
              </a:ext>
            </a:extLst>
          </p:spPr>
        </p:pic>
        <p:sp>
          <p:nvSpPr>
            <p:cNvPr id="170" name="TextBox 169">
              <a:extLst>
                <a:ext uri="{FF2B5EF4-FFF2-40B4-BE49-F238E27FC236}">
                  <a16:creationId xmlns:a16="http://schemas.microsoft.com/office/drawing/2014/main" id="{785288F1-5AD8-F7C2-78D5-EE71A3C71C2F}"/>
                </a:ext>
              </a:extLst>
            </p:cNvPr>
            <p:cNvSpPr txBox="1"/>
            <p:nvPr/>
          </p:nvSpPr>
          <p:spPr>
            <a:xfrm>
              <a:off x="9865313" y="30945088"/>
              <a:ext cx="6856969" cy="496450"/>
            </a:xfrm>
            <a:prstGeom prst="rect">
              <a:avLst/>
            </a:prstGeom>
            <a:noFill/>
          </p:spPr>
          <p:txBody>
            <a:bodyPr wrap="square" rtlCol="0" anchor="ctr">
              <a:spAutoFit/>
            </a:bodyPr>
            <a:lstStyle/>
            <a:p>
              <a:pPr algn="ctr"/>
              <a:r>
                <a:rPr lang="en-US" altLang="ko-KR" sz="3200" b="1"/>
                <a:t>Fig. 4 treehash &amp;</a:t>
              </a:r>
              <a:r>
                <a:rPr lang="ko-KR" altLang="en-US" sz="3200" b="1"/>
                <a:t> </a:t>
              </a:r>
              <a:r>
                <a:rPr lang="en-US" altLang="ko-KR" sz="3200" b="1"/>
                <a:t>subtree</a:t>
              </a:r>
              <a:endParaRPr lang="ko-KR" altLang="en-US" sz="3200" b="1"/>
            </a:p>
          </p:txBody>
        </p:sp>
        <p:sp>
          <p:nvSpPr>
            <p:cNvPr id="179" name="TextBox 178">
              <a:extLst>
                <a:ext uri="{FF2B5EF4-FFF2-40B4-BE49-F238E27FC236}">
                  <a16:creationId xmlns:a16="http://schemas.microsoft.com/office/drawing/2014/main" id="{1DCA75E3-2B33-92ED-0D2D-7CC518DAE118}"/>
                </a:ext>
              </a:extLst>
            </p:cNvPr>
            <p:cNvSpPr txBox="1"/>
            <p:nvPr/>
          </p:nvSpPr>
          <p:spPr>
            <a:xfrm>
              <a:off x="17589273" y="30900926"/>
              <a:ext cx="7315631" cy="584775"/>
            </a:xfrm>
            <a:prstGeom prst="rect">
              <a:avLst/>
            </a:prstGeom>
            <a:noFill/>
          </p:spPr>
          <p:txBody>
            <a:bodyPr wrap="square" rtlCol="0" anchor="ctr">
              <a:spAutoFit/>
            </a:bodyPr>
            <a:lstStyle/>
            <a:p>
              <a:pPr algn="ctr"/>
              <a:r>
                <a:rPr lang="en-US" altLang="ko-KR" sz="3200" b="1"/>
                <a:t>Fig. 5 Optimized</a:t>
              </a:r>
              <a:r>
                <a:rPr lang="ko-KR" altLang="en-US" sz="3200" b="1"/>
                <a:t> </a:t>
              </a:r>
              <a:r>
                <a:rPr lang="en-US" altLang="ko-KR" sz="3200" b="1"/>
                <a:t>treehash</a:t>
              </a:r>
              <a:endParaRPr lang="ko-KR" altLang="en-US" sz="3200" b="1"/>
            </a:p>
          </p:txBody>
        </p:sp>
      </p:grpSp>
      <p:sp>
        <p:nvSpPr>
          <p:cNvPr id="158" name="모서리가 둥근 직사각형 5">
            <a:extLst>
              <a:ext uri="{FF2B5EF4-FFF2-40B4-BE49-F238E27FC236}">
                <a16:creationId xmlns:a16="http://schemas.microsoft.com/office/drawing/2014/main" id="{5A7A55F7-8574-C471-1884-9C20A979A47B}"/>
              </a:ext>
            </a:extLst>
          </p:cNvPr>
          <p:cNvSpPr/>
          <p:nvPr/>
        </p:nvSpPr>
        <p:spPr>
          <a:xfrm>
            <a:off x="1003728" y="20328777"/>
            <a:ext cx="28149496" cy="2917691"/>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1200" indent="-457200" algn="just">
              <a:lnSpc>
                <a:spcPct val="150000"/>
              </a:lnSpc>
              <a:buFont typeface="Arial" panose="020B0604020202020204" pitchFamily="34" charset="0"/>
              <a:buChar char="•"/>
            </a:pPr>
            <a:r>
              <a:rPr lang="en-US" altLang="ko-KR" sz="2900">
                <a:solidFill>
                  <a:schemeClr val="tx1"/>
                </a:solidFill>
              </a:rPr>
              <a:t>The structure of SPHINCS+, a hash-based signature, is shown in Fig. 3. Among its components, the treehash is composed of 512 hash functions in width and 9 in height, as illustrated in Fig. 4, and it consumes the most resources. By forming subtrees using 7 hash functions, as indicated by the triangular diagrams in Fig. 4, and repeating this process over 3 cycles, the effective width is reduced to 1/8 and the height to 1/3. This optimization results in a treehash with a width of 64 and a height of 3, as shown in Fig. 5.</a:t>
            </a:r>
            <a:endParaRPr lang="en-US" altLang="ko-KR" sz="2900">
              <a:solidFill>
                <a:schemeClr val="tx1"/>
              </a:solidFill>
              <a:latin typeface="나눔스퀘어OTF" panose="020B0600000101010101" pitchFamily="34" charset="-127"/>
              <a:ea typeface="나눔스퀘어OTF" panose="020B0600000101010101" pitchFamily="34" charset="-127"/>
            </a:endParaRPr>
          </a:p>
        </p:txBody>
      </p:sp>
      <p:grpSp>
        <p:nvGrpSpPr>
          <p:cNvPr id="385" name="그룹 384">
            <a:extLst>
              <a:ext uri="{FF2B5EF4-FFF2-40B4-BE49-F238E27FC236}">
                <a16:creationId xmlns:a16="http://schemas.microsoft.com/office/drawing/2014/main" id="{1277467B-ACD7-D889-3007-B493C2E972F3}"/>
              </a:ext>
            </a:extLst>
          </p:cNvPr>
          <p:cNvGrpSpPr/>
          <p:nvPr/>
        </p:nvGrpSpPr>
        <p:grpSpPr>
          <a:xfrm>
            <a:off x="17620137" y="16033952"/>
            <a:ext cx="11021090" cy="4755078"/>
            <a:chOff x="17620137" y="16907551"/>
            <a:chExt cx="11021090" cy="4755078"/>
          </a:xfrm>
        </p:grpSpPr>
        <p:grpSp>
          <p:nvGrpSpPr>
            <p:cNvPr id="226" name="그룹 225">
              <a:extLst>
                <a:ext uri="{FF2B5EF4-FFF2-40B4-BE49-F238E27FC236}">
                  <a16:creationId xmlns:a16="http://schemas.microsoft.com/office/drawing/2014/main" id="{6E323B61-0475-EF1E-3901-31640003E672}"/>
                </a:ext>
              </a:extLst>
            </p:cNvPr>
            <p:cNvGrpSpPr/>
            <p:nvPr/>
          </p:nvGrpSpPr>
          <p:grpSpPr>
            <a:xfrm>
              <a:off x="17620137" y="16947085"/>
              <a:ext cx="4592536" cy="3912228"/>
              <a:chOff x="4470970" y="2358231"/>
              <a:chExt cx="4592536" cy="3912228"/>
            </a:xfrm>
          </p:grpSpPr>
          <p:sp>
            <p:nvSpPr>
              <p:cNvPr id="227" name="사각형: 둥근 모서리 226">
                <a:extLst>
                  <a:ext uri="{FF2B5EF4-FFF2-40B4-BE49-F238E27FC236}">
                    <a16:creationId xmlns:a16="http://schemas.microsoft.com/office/drawing/2014/main" id="{973B9D20-BB78-65C9-4E62-AC13A790910B}"/>
                  </a:ext>
                </a:extLst>
              </p:cNvPr>
              <p:cNvSpPr/>
              <p:nvPr/>
            </p:nvSpPr>
            <p:spPr>
              <a:xfrm>
                <a:off x="8465265" y="260261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31</a:t>
                </a:r>
                <a:endParaRPr lang="ko-KR" altLang="en-US" sz="2000" baseline="-25000">
                  <a:solidFill>
                    <a:schemeClr val="tx1"/>
                  </a:solidFill>
                </a:endParaRPr>
              </a:p>
            </p:txBody>
          </p:sp>
          <p:sp>
            <p:nvSpPr>
              <p:cNvPr id="228" name="사각형: 둥근 모서리 227">
                <a:extLst>
                  <a:ext uri="{FF2B5EF4-FFF2-40B4-BE49-F238E27FC236}">
                    <a16:creationId xmlns:a16="http://schemas.microsoft.com/office/drawing/2014/main" id="{6EDC2951-4078-C713-1244-22CD9744DB86}"/>
                  </a:ext>
                </a:extLst>
              </p:cNvPr>
              <p:cNvSpPr/>
              <p:nvPr/>
            </p:nvSpPr>
            <p:spPr>
              <a:xfrm>
                <a:off x="8465265" y="235823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0</a:t>
                </a:r>
                <a:endParaRPr lang="ko-KR" altLang="en-US" sz="2000" baseline="-25000">
                  <a:solidFill>
                    <a:schemeClr val="tx1"/>
                  </a:solidFill>
                </a:endParaRPr>
              </a:p>
            </p:txBody>
          </p:sp>
          <p:sp>
            <p:nvSpPr>
              <p:cNvPr id="229" name="사각형: 둥근 모서리 228">
                <a:extLst>
                  <a:ext uri="{FF2B5EF4-FFF2-40B4-BE49-F238E27FC236}">
                    <a16:creationId xmlns:a16="http://schemas.microsoft.com/office/drawing/2014/main" id="{65552517-43B9-BC6F-EB09-56A40DAF0ECC}"/>
                  </a:ext>
                </a:extLst>
              </p:cNvPr>
              <p:cNvSpPr/>
              <p:nvPr/>
            </p:nvSpPr>
            <p:spPr>
              <a:xfrm>
                <a:off x="8465265" y="309190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63</a:t>
                </a:r>
                <a:endParaRPr lang="ko-KR" altLang="en-US" sz="2000" baseline="-25000">
                  <a:solidFill>
                    <a:schemeClr val="tx1"/>
                  </a:solidFill>
                </a:endParaRPr>
              </a:p>
            </p:txBody>
          </p:sp>
          <p:sp>
            <p:nvSpPr>
              <p:cNvPr id="230" name="사각형: 둥근 모서리 229">
                <a:extLst>
                  <a:ext uri="{FF2B5EF4-FFF2-40B4-BE49-F238E27FC236}">
                    <a16:creationId xmlns:a16="http://schemas.microsoft.com/office/drawing/2014/main" id="{C748A88F-9837-4C3B-3651-B58FA671A588}"/>
                  </a:ext>
                </a:extLst>
              </p:cNvPr>
              <p:cNvSpPr/>
              <p:nvPr/>
            </p:nvSpPr>
            <p:spPr>
              <a:xfrm>
                <a:off x="8465265" y="284752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32</a:t>
                </a:r>
                <a:endParaRPr lang="ko-KR" altLang="en-US" sz="2000" baseline="-25000">
                  <a:solidFill>
                    <a:schemeClr val="tx1"/>
                  </a:solidFill>
                </a:endParaRPr>
              </a:p>
            </p:txBody>
          </p:sp>
          <p:sp>
            <p:nvSpPr>
              <p:cNvPr id="231" name="사각형: 둥근 모서리 230">
                <a:extLst>
                  <a:ext uri="{FF2B5EF4-FFF2-40B4-BE49-F238E27FC236}">
                    <a16:creationId xmlns:a16="http://schemas.microsoft.com/office/drawing/2014/main" id="{E301CD20-E48D-9338-47E1-4C2F5E7C7255}"/>
                  </a:ext>
                </a:extLst>
              </p:cNvPr>
              <p:cNvSpPr/>
              <p:nvPr/>
            </p:nvSpPr>
            <p:spPr>
              <a:xfrm>
                <a:off x="8465265" y="358067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95</a:t>
                </a:r>
                <a:endParaRPr lang="ko-KR" altLang="en-US" sz="2000" baseline="-25000">
                  <a:solidFill>
                    <a:schemeClr val="tx1"/>
                  </a:solidFill>
                </a:endParaRPr>
              </a:p>
            </p:txBody>
          </p:sp>
          <p:sp>
            <p:nvSpPr>
              <p:cNvPr id="232" name="사각형: 둥근 모서리 231">
                <a:extLst>
                  <a:ext uri="{FF2B5EF4-FFF2-40B4-BE49-F238E27FC236}">
                    <a16:creationId xmlns:a16="http://schemas.microsoft.com/office/drawing/2014/main" id="{A3B9DFD0-9516-D4F1-A09F-E1308A212366}"/>
                  </a:ext>
                </a:extLst>
              </p:cNvPr>
              <p:cNvSpPr/>
              <p:nvPr/>
            </p:nvSpPr>
            <p:spPr>
              <a:xfrm>
                <a:off x="8465265" y="333628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64</a:t>
                </a:r>
                <a:endParaRPr lang="ko-KR" altLang="en-US" sz="2000" baseline="-25000">
                  <a:solidFill>
                    <a:schemeClr val="tx1"/>
                  </a:solidFill>
                </a:endParaRPr>
              </a:p>
            </p:txBody>
          </p:sp>
          <p:sp>
            <p:nvSpPr>
              <p:cNvPr id="233" name="사각형: 둥근 모서리 232">
                <a:extLst>
                  <a:ext uri="{FF2B5EF4-FFF2-40B4-BE49-F238E27FC236}">
                    <a16:creationId xmlns:a16="http://schemas.microsoft.com/office/drawing/2014/main" id="{6D6352B5-2618-023F-BF4B-8469E10B0588}"/>
                  </a:ext>
                </a:extLst>
              </p:cNvPr>
              <p:cNvSpPr/>
              <p:nvPr/>
            </p:nvSpPr>
            <p:spPr>
              <a:xfrm>
                <a:off x="8465265" y="406996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127</a:t>
                </a:r>
                <a:endParaRPr lang="ko-KR" altLang="en-US" sz="2000" baseline="-25000">
                  <a:solidFill>
                    <a:schemeClr val="tx1"/>
                  </a:solidFill>
                </a:endParaRPr>
              </a:p>
            </p:txBody>
          </p:sp>
          <p:sp>
            <p:nvSpPr>
              <p:cNvPr id="234" name="사각형: 둥근 모서리 233">
                <a:extLst>
                  <a:ext uri="{FF2B5EF4-FFF2-40B4-BE49-F238E27FC236}">
                    <a16:creationId xmlns:a16="http://schemas.microsoft.com/office/drawing/2014/main" id="{82B8CC71-8D03-D21E-D2F9-1AC8AA4F09BF}"/>
                  </a:ext>
                </a:extLst>
              </p:cNvPr>
              <p:cNvSpPr/>
              <p:nvPr/>
            </p:nvSpPr>
            <p:spPr>
              <a:xfrm>
                <a:off x="8465265" y="382557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96</a:t>
                </a:r>
                <a:endParaRPr lang="ko-KR" altLang="en-US" sz="2000" baseline="-25000">
                  <a:solidFill>
                    <a:schemeClr val="tx1"/>
                  </a:solidFill>
                </a:endParaRPr>
              </a:p>
            </p:txBody>
          </p:sp>
          <p:sp>
            <p:nvSpPr>
              <p:cNvPr id="235" name="사각형: 둥근 모서리 234">
                <a:extLst>
                  <a:ext uri="{FF2B5EF4-FFF2-40B4-BE49-F238E27FC236}">
                    <a16:creationId xmlns:a16="http://schemas.microsoft.com/office/drawing/2014/main" id="{2552B1E2-9CD9-EE0A-A5D7-BA8CBBBC1FDE}"/>
                  </a:ext>
                </a:extLst>
              </p:cNvPr>
              <p:cNvSpPr/>
              <p:nvPr/>
            </p:nvSpPr>
            <p:spPr>
              <a:xfrm>
                <a:off x="8465265" y="455872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159</a:t>
                </a:r>
                <a:endParaRPr lang="ko-KR" altLang="en-US" sz="2000" baseline="-25000">
                  <a:solidFill>
                    <a:schemeClr val="tx1"/>
                  </a:solidFill>
                </a:endParaRPr>
              </a:p>
            </p:txBody>
          </p:sp>
          <p:sp>
            <p:nvSpPr>
              <p:cNvPr id="236" name="사각형: 둥근 모서리 235">
                <a:extLst>
                  <a:ext uri="{FF2B5EF4-FFF2-40B4-BE49-F238E27FC236}">
                    <a16:creationId xmlns:a16="http://schemas.microsoft.com/office/drawing/2014/main" id="{0EBD146F-91AA-551E-7C07-DC3ADABE243D}"/>
                  </a:ext>
                </a:extLst>
              </p:cNvPr>
              <p:cNvSpPr/>
              <p:nvPr/>
            </p:nvSpPr>
            <p:spPr>
              <a:xfrm>
                <a:off x="8465265" y="431434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128</a:t>
                </a:r>
                <a:endParaRPr lang="ko-KR" altLang="en-US" sz="2000" baseline="-25000">
                  <a:solidFill>
                    <a:schemeClr val="tx1"/>
                  </a:solidFill>
                </a:endParaRPr>
              </a:p>
            </p:txBody>
          </p:sp>
          <p:sp>
            <p:nvSpPr>
              <p:cNvPr id="237" name="사각형: 둥근 모서리 236">
                <a:extLst>
                  <a:ext uri="{FF2B5EF4-FFF2-40B4-BE49-F238E27FC236}">
                    <a16:creationId xmlns:a16="http://schemas.microsoft.com/office/drawing/2014/main" id="{1AEDA0AE-3A63-E5A3-0DC2-5874A64EEA72}"/>
                  </a:ext>
                </a:extLst>
              </p:cNvPr>
              <p:cNvSpPr/>
              <p:nvPr/>
            </p:nvSpPr>
            <p:spPr>
              <a:xfrm>
                <a:off x="8465265" y="504801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191</a:t>
                </a:r>
                <a:endParaRPr lang="ko-KR" altLang="en-US" sz="2000" baseline="-25000">
                  <a:solidFill>
                    <a:schemeClr val="tx1"/>
                  </a:solidFill>
                </a:endParaRPr>
              </a:p>
            </p:txBody>
          </p:sp>
          <p:sp>
            <p:nvSpPr>
              <p:cNvPr id="238" name="사각형: 둥근 모서리 237">
                <a:extLst>
                  <a:ext uri="{FF2B5EF4-FFF2-40B4-BE49-F238E27FC236}">
                    <a16:creationId xmlns:a16="http://schemas.microsoft.com/office/drawing/2014/main" id="{E0EDBB3C-9C47-A845-EB25-8868CC3192AA}"/>
                  </a:ext>
                </a:extLst>
              </p:cNvPr>
              <p:cNvSpPr/>
              <p:nvPr/>
            </p:nvSpPr>
            <p:spPr>
              <a:xfrm>
                <a:off x="8465265" y="480363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160</a:t>
                </a:r>
                <a:endParaRPr lang="ko-KR" altLang="en-US" sz="2000" baseline="-25000">
                  <a:solidFill>
                    <a:schemeClr val="tx1"/>
                  </a:solidFill>
                </a:endParaRPr>
              </a:p>
            </p:txBody>
          </p:sp>
          <p:sp>
            <p:nvSpPr>
              <p:cNvPr id="239" name="사각형: 둥근 모서리 238">
                <a:extLst>
                  <a:ext uri="{FF2B5EF4-FFF2-40B4-BE49-F238E27FC236}">
                    <a16:creationId xmlns:a16="http://schemas.microsoft.com/office/drawing/2014/main" id="{6A2A4F73-01F7-45A8-D3E3-2E63D91E4979}"/>
                  </a:ext>
                </a:extLst>
              </p:cNvPr>
              <p:cNvSpPr/>
              <p:nvPr/>
            </p:nvSpPr>
            <p:spPr>
              <a:xfrm>
                <a:off x="8465265" y="553678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223</a:t>
                </a:r>
                <a:endParaRPr lang="ko-KR" altLang="en-US" sz="2000" baseline="-25000">
                  <a:solidFill>
                    <a:schemeClr val="tx1"/>
                  </a:solidFill>
                </a:endParaRPr>
              </a:p>
            </p:txBody>
          </p:sp>
          <p:sp>
            <p:nvSpPr>
              <p:cNvPr id="240" name="사각형: 둥근 모서리 239">
                <a:extLst>
                  <a:ext uri="{FF2B5EF4-FFF2-40B4-BE49-F238E27FC236}">
                    <a16:creationId xmlns:a16="http://schemas.microsoft.com/office/drawing/2014/main" id="{06E27B54-D72E-7BFE-834F-01544D71F15B}"/>
                  </a:ext>
                </a:extLst>
              </p:cNvPr>
              <p:cNvSpPr/>
              <p:nvPr/>
            </p:nvSpPr>
            <p:spPr>
              <a:xfrm>
                <a:off x="8465265" y="529240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192</a:t>
                </a:r>
                <a:endParaRPr lang="ko-KR" altLang="en-US" sz="2000" baseline="-25000">
                  <a:solidFill>
                    <a:schemeClr val="tx1"/>
                  </a:solidFill>
                </a:endParaRPr>
              </a:p>
            </p:txBody>
          </p:sp>
          <p:sp>
            <p:nvSpPr>
              <p:cNvPr id="241" name="사각형: 둥근 모서리 240">
                <a:extLst>
                  <a:ext uri="{FF2B5EF4-FFF2-40B4-BE49-F238E27FC236}">
                    <a16:creationId xmlns:a16="http://schemas.microsoft.com/office/drawing/2014/main" id="{B40B46C9-5214-020C-8AE4-DC01B94AFF4E}"/>
                  </a:ext>
                </a:extLst>
              </p:cNvPr>
              <p:cNvSpPr/>
              <p:nvPr/>
            </p:nvSpPr>
            <p:spPr>
              <a:xfrm>
                <a:off x="8465265" y="602607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255</a:t>
                </a:r>
                <a:endParaRPr lang="ko-KR" altLang="en-US" sz="2000" baseline="-25000">
                  <a:solidFill>
                    <a:schemeClr val="tx1"/>
                  </a:solidFill>
                </a:endParaRPr>
              </a:p>
            </p:txBody>
          </p:sp>
          <p:sp>
            <p:nvSpPr>
              <p:cNvPr id="242" name="사각형: 둥근 모서리 241">
                <a:extLst>
                  <a:ext uri="{FF2B5EF4-FFF2-40B4-BE49-F238E27FC236}">
                    <a16:creationId xmlns:a16="http://schemas.microsoft.com/office/drawing/2014/main" id="{F6B11D05-C45E-7553-214D-75EBF1F19549}"/>
                  </a:ext>
                </a:extLst>
              </p:cNvPr>
              <p:cNvSpPr/>
              <p:nvPr/>
            </p:nvSpPr>
            <p:spPr>
              <a:xfrm>
                <a:off x="8465265" y="578169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224</a:t>
                </a:r>
                <a:endParaRPr lang="ko-KR" altLang="en-US" sz="2000" baseline="-25000">
                  <a:solidFill>
                    <a:schemeClr val="tx1"/>
                  </a:solidFill>
                </a:endParaRPr>
              </a:p>
            </p:txBody>
          </p:sp>
          <p:sp>
            <p:nvSpPr>
              <p:cNvPr id="243" name="사각형: 둥근 모서리 242">
                <a:extLst>
                  <a:ext uri="{FF2B5EF4-FFF2-40B4-BE49-F238E27FC236}">
                    <a16:creationId xmlns:a16="http://schemas.microsoft.com/office/drawing/2014/main" id="{3BFFF133-D66F-7CAC-5424-9A579CC9EC62}"/>
                  </a:ext>
                </a:extLst>
              </p:cNvPr>
              <p:cNvSpPr/>
              <p:nvPr/>
            </p:nvSpPr>
            <p:spPr>
              <a:xfrm>
                <a:off x="6430324" y="260261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44" name="사각형: 둥근 모서리 243">
                <a:extLst>
                  <a:ext uri="{FF2B5EF4-FFF2-40B4-BE49-F238E27FC236}">
                    <a16:creationId xmlns:a16="http://schemas.microsoft.com/office/drawing/2014/main" id="{E05E5C2E-29BA-5CDB-8947-098B7EDDCDF7}"/>
                  </a:ext>
                </a:extLst>
              </p:cNvPr>
              <p:cNvSpPr/>
              <p:nvPr/>
            </p:nvSpPr>
            <p:spPr>
              <a:xfrm>
                <a:off x="6430324" y="235823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0</a:t>
                </a:r>
                <a:endParaRPr lang="ko-KR" altLang="en-US" sz="2000" baseline="-25000">
                  <a:solidFill>
                    <a:schemeClr val="tx1"/>
                  </a:solidFill>
                </a:endParaRPr>
              </a:p>
            </p:txBody>
          </p:sp>
          <p:sp>
            <p:nvSpPr>
              <p:cNvPr id="245" name="사각형: 둥근 모서리 244">
                <a:extLst>
                  <a:ext uri="{FF2B5EF4-FFF2-40B4-BE49-F238E27FC236}">
                    <a16:creationId xmlns:a16="http://schemas.microsoft.com/office/drawing/2014/main" id="{58D69B30-1D88-F003-C215-CADBA9B4E2A7}"/>
                  </a:ext>
                </a:extLst>
              </p:cNvPr>
              <p:cNvSpPr/>
              <p:nvPr/>
            </p:nvSpPr>
            <p:spPr>
              <a:xfrm>
                <a:off x="6430324" y="309190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63</a:t>
                </a:r>
                <a:endParaRPr lang="ko-KR" altLang="en-US" sz="2000" baseline="-25000">
                  <a:solidFill>
                    <a:schemeClr val="tx1"/>
                  </a:solidFill>
                </a:endParaRPr>
              </a:p>
            </p:txBody>
          </p:sp>
          <p:sp>
            <p:nvSpPr>
              <p:cNvPr id="246" name="사각형: 둥근 모서리 245">
                <a:extLst>
                  <a:ext uri="{FF2B5EF4-FFF2-40B4-BE49-F238E27FC236}">
                    <a16:creationId xmlns:a16="http://schemas.microsoft.com/office/drawing/2014/main" id="{70DE1E7D-5773-FC35-7719-44E585BFFDA9}"/>
                  </a:ext>
                </a:extLst>
              </p:cNvPr>
              <p:cNvSpPr/>
              <p:nvPr/>
            </p:nvSpPr>
            <p:spPr>
              <a:xfrm>
                <a:off x="6430324" y="284752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47" name="사각형: 둥근 모서리 246">
                <a:extLst>
                  <a:ext uri="{FF2B5EF4-FFF2-40B4-BE49-F238E27FC236}">
                    <a16:creationId xmlns:a16="http://schemas.microsoft.com/office/drawing/2014/main" id="{CA8BCCC1-4220-2BD1-4E42-C89DEE867D30}"/>
                  </a:ext>
                </a:extLst>
              </p:cNvPr>
              <p:cNvSpPr/>
              <p:nvPr/>
            </p:nvSpPr>
            <p:spPr>
              <a:xfrm>
                <a:off x="6430324" y="358067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48" name="사각형: 둥근 모서리 247">
                <a:extLst>
                  <a:ext uri="{FF2B5EF4-FFF2-40B4-BE49-F238E27FC236}">
                    <a16:creationId xmlns:a16="http://schemas.microsoft.com/office/drawing/2014/main" id="{535B0B44-ADD6-480B-968A-C2B68D3F398D}"/>
                  </a:ext>
                </a:extLst>
              </p:cNvPr>
              <p:cNvSpPr/>
              <p:nvPr/>
            </p:nvSpPr>
            <p:spPr>
              <a:xfrm>
                <a:off x="6430324" y="333628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64</a:t>
                </a:r>
                <a:endParaRPr lang="ko-KR" altLang="en-US" sz="2000" baseline="-25000">
                  <a:solidFill>
                    <a:schemeClr val="tx1"/>
                  </a:solidFill>
                </a:endParaRPr>
              </a:p>
            </p:txBody>
          </p:sp>
          <p:sp>
            <p:nvSpPr>
              <p:cNvPr id="249" name="사각형: 둥근 모서리 248">
                <a:extLst>
                  <a:ext uri="{FF2B5EF4-FFF2-40B4-BE49-F238E27FC236}">
                    <a16:creationId xmlns:a16="http://schemas.microsoft.com/office/drawing/2014/main" id="{85728D81-869C-951B-EC6C-C86099AAA104}"/>
                  </a:ext>
                </a:extLst>
              </p:cNvPr>
              <p:cNvSpPr/>
              <p:nvPr/>
            </p:nvSpPr>
            <p:spPr>
              <a:xfrm>
                <a:off x="6430324" y="406996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127</a:t>
                </a:r>
                <a:endParaRPr lang="ko-KR" altLang="en-US" sz="2000" baseline="-25000">
                  <a:solidFill>
                    <a:schemeClr val="tx1"/>
                  </a:solidFill>
                </a:endParaRPr>
              </a:p>
            </p:txBody>
          </p:sp>
          <p:sp>
            <p:nvSpPr>
              <p:cNvPr id="250" name="사각형: 둥근 모서리 249">
                <a:extLst>
                  <a:ext uri="{FF2B5EF4-FFF2-40B4-BE49-F238E27FC236}">
                    <a16:creationId xmlns:a16="http://schemas.microsoft.com/office/drawing/2014/main" id="{32DC68B7-792A-00DD-FB77-2E90F6DAAD5E}"/>
                  </a:ext>
                </a:extLst>
              </p:cNvPr>
              <p:cNvSpPr/>
              <p:nvPr/>
            </p:nvSpPr>
            <p:spPr>
              <a:xfrm>
                <a:off x="6430324" y="382557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51" name="사각형: 둥근 모서리 250">
                <a:extLst>
                  <a:ext uri="{FF2B5EF4-FFF2-40B4-BE49-F238E27FC236}">
                    <a16:creationId xmlns:a16="http://schemas.microsoft.com/office/drawing/2014/main" id="{860E735A-EDAC-221E-12AD-980323C7E351}"/>
                  </a:ext>
                </a:extLst>
              </p:cNvPr>
              <p:cNvSpPr/>
              <p:nvPr/>
            </p:nvSpPr>
            <p:spPr>
              <a:xfrm>
                <a:off x="6430324" y="455872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52" name="사각형: 둥근 모서리 251">
                <a:extLst>
                  <a:ext uri="{FF2B5EF4-FFF2-40B4-BE49-F238E27FC236}">
                    <a16:creationId xmlns:a16="http://schemas.microsoft.com/office/drawing/2014/main" id="{4DD81478-5F66-9270-064C-A65AF780DF11}"/>
                  </a:ext>
                </a:extLst>
              </p:cNvPr>
              <p:cNvSpPr/>
              <p:nvPr/>
            </p:nvSpPr>
            <p:spPr>
              <a:xfrm>
                <a:off x="6430324" y="431434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128</a:t>
                </a:r>
                <a:endParaRPr lang="ko-KR" altLang="en-US" sz="2000" baseline="-25000">
                  <a:solidFill>
                    <a:schemeClr val="tx1"/>
                  </a:solidFill>
                </a:endParaRPr>
              </a:p>
            </p:txBody>
          </p:sp>
          <p:sp>
            <p:nvSpPr>
              <p:cNvPr id="253" name="사각형: 둥근 모서리 252">
                <a:extLst>
                  <a:ext uri="{FF2B5EF4-FFF2-40B4-BE49-F238E27FC236}">
                    <a16:creationId xmlns:a16="http://schemas.microsoft.com/office/drawing/2014/main" id="{4FBF845F-098E-9385-EECF-63A53976D0E3}"/>
                  </a:ext>
                </a:extLst>
              </p:cNvPr>
              <p:cNvSpPr/>
              <p:nvPr/>
            </p:nvSpPr>
            <p:spPr>
              <a:xfrm>
                <a:off x="6430324" y="504801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191</a:t>
                </a:r>
                <a:endParaRPr lang="ko-KR" altLang="en-US" sz="2000" baseline="-25000">
                  <a:solidFill>
                    <a:schemeClr val="tx1"/>
                  </a:solidFill>
                </a:endParaRPr>
              </a:p>
            </p:txBody>
          </p:sp>
          <p:sp>
            <p:nvSpPr>
              <p:cNvPr id="254" name="사각형: 둥근 모서리 253">
                <a:extLst>
                  <a:ext uri="{FF2B5EF4-FFF2-40B4-BE49-F238E27FC236}">
                    <a16:creationId xmlns:a16="http://schemas.microsoft.com/office/drawing/2014/main" id="{FC040844-A472-3BCE-71ED-27B22815FCC0}"/>
                  </a:ext>
                </a:extLst>
              </p:cNvPr>
              <p:cNvSpPr/>
              <p:nvPr/>
            </p:nvSpPr>
            <p:spPr>
              <a:xfrm>
                <a:off x="6430324" y="480363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55" name="사각형: 둥근 모서리 254">
                <a:extLst>
                  <a:ext uri="{FF2B5EF4-FFF2-40B4-BE49-F238E27FC236}">
                    <a16:creationId xmlns:a16="http://schemas.microsoft.com/office/drawing/2014/main" id="{6FCDC1F5-ACCF-7F98-E765-303860003A64}"/>
                  </a:ext>
                </a:extLst>
              </p:cNvPr>
              <p:cNvSpPr/>
              <p:nvPr/>
            </p:nvSpPr>
            <p:spPr>
              <a:xfrm>
                <a:off x="6430324" y="553678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56" name="사각형: 둥근 모서리 255">
                <a:extLst>
                  <a:ext uri="{FF2B5EF4-FFF2-40B4-BE49-F238E27FC236}">
                    <a16:creationId xmlns:a16="http://schemas.microsoft.com/office/drawing/2014/main" id="{A95525FB-D303-608E-86F5-188D5C1E1487}"/>
                  </a:ext>
                </a:extLst>
              </p:cNvPr>
              <p:cNvSpPr/>
              <p:nvPr/>
            </p:nvSpPr>
            <p:spPr>
              <a:xfrm>
                <a:off x="6430324" y="529240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192</a:t>
                </a:r>
                <a:endParaRPr lang="ko-KR" altLang="en-US" sz="2000" baseline="-25000">
                  <a:solidFill>
                    <a:schemeClr val="tx1"/>
                  </a:solidFill>
                </a:endParaRPr>
              </a:p>
            </p:txBody>
          </p:sp>
          <p:sp>
            <p:nvSpPr>
              <p:cNvPr id="257" name="사각형: 둥근 모서리 256">
                <a:extLst>
                  <a:ext uri="{FF2B5EF4-FFF2-40B4-BE49-F238E27FC236}">
                    <a16:creationId xmlns:a16="http://schemas.microsoft.com/office/drawing/2014/main" id="{9B307984-FB62-11DA-0ED6-F7510059AAF5}"/>
                  </a:ext>
                </a:extLst>
              </p:cNvPr>
              <p:cNvSpPr/>
              <p:nvPr/>
            </p:nvSpPr>
            <p:spPr>
              <a:xfrm>
                <a:off x="6430324" y="602607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255</a:t>
                </a:r>
                <a:endParaRPr lang="ko-KR" altLang="en-US" sz="2000" baseline="-25000">
                  <a:solidFill>
                    <a:schemeClr val="tx1"/>
                  </a:solidFill>
                </a:endParaRPr>
              </a:p>
            </p:txBody>
          </p:sp>
          <p:sp>
            <p:nvSpPr>
              <p:cNvPr id="258" name="사각형: 둥근 모서리 257">
                <a:extLst>
                  <a:ext uri="{FF2B5EF4-FFF2-40B4-BE49-F238E27FC236}">
                    <a16:creationId xmlns:a16="http://schemas.microsoft.com/office/drawing/2014/main" id="{E12E1924-2DE5-C3C4-F2A2-DE213A59EED7}"/>
                  </a:ext>
                </a:extLst>
              </p:cNvPr>
              <p:cNvSpPr/>
              <p:nvPr/>
            </p:nvSpPr>
            <p:spPr>
              <a:xfrm>
                <a:off x="6430324" y="578169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59" name="사각형: 둥근 모서리 258">
                <a:extLst>
                  <a:ext uri="{FF2B5EF4-FFF2-40B4-BE49-F238E27FC236}">
                    <a16:creationId xmlns:a16="http://schemas.microsoft.com/office/drawing/2014/main" id="{2455C0E2-7031-F057-A128-6AAA2F7EAF8D}"/>
                  </a:ext>
                </a:extLst>
              </p:cNvPr>
              <p:cNvSpPr/>
              <p:nvPr/>
            </p:nvSpPr>
            <p:spPr>
              <a:xfrm>
                <a:off x="4470970" y="260261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60" name="사각형: 둥근 모서리 259">
                <a:extLst>
                  <a:ext uri="{FF2B5EF4-FFF2-40B4-BE49-F238E27FC236}">
                    <a16:creationId xmlns:a16="http://schemas.microsoft.com/office/drawing/2014/main" id="{9C148081-87EA-9FCB-11E7-B23A2110B408}"/>
                  </a:ext>
                </a:extLst>
              </p:cNvPr>
              <p:cNvSpPr/>
              <p:nvPr/>
            </p:nvSpPr>
            <p:spPr>
              <a:xfrm>
                <a:off x="4470970" y="235823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0</a:t>
                </a:r>
                <a:endParaRPr lang="ko-KR" altLang="en-US" sz="2000" baseline="-25000">
                  <a:solidFill>
                    <a:schemeClr val="tx1"/>
                  </a:solidFill>
                </a:endParaRPr>
              </a:p>
            </p:txBody>
          </p:sp>
          <p:sp>
            <p:nvSpPr>
              <p:cNvPr id="261" name="사각형: 둥근 모서리 260">
                <a:extLst>
                  <a:ext uri="{FF2B5EF4-FFF2-40B4-BE49-F238E27FC236}">
                    <a16:creationId xmlns:a16="http://schemas.microsoft.com/office/drawing/2014/main" id="{67EEAC04-F7D1-3F88-8B85-4E5DC3072B07}"/>
                  </a:ext>
                </a:extLst>
              </p:cNvPr>
              <p:cNvSpPr/>
              <p:nvPr/>
            </p:nvSpPr>
            <p:spPr>
              <a:xfrm>
                <a:off x="4470970" y="309190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62" name="사각형: 둥근 모서리 261">
                <a:extLst>
                  <a:ext uri="{FF2B5EF4-FFF2-40B4-BE49-F238E27FC236}">
                    <a16:creationId xmlns:a16="http://schemas.microsoft.com/office/drawing/2014/main" id="{6217EFB1-DE0B-E0B2-CB49-F842D8F4CDFB}"/>
                  </a:ext>
                </a:extLst>
              </p:cNvPr>
              <p:cNvSpPr/>
              <p:nvPr/>
            </p:nvSpPr>
            <p:spPr>
              <a:xfrm>
                <a:off x="4470970" y="284752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63" name="사각형: 둥근 모서리 262">
                <a:extLst>
                  <a:ext uri="{FF2B5EF4-FFF2-40B4-BE49-F238E27FC236}">
                    <a16:creationId xmlns:a16="http://schemas.microsoft.com/office/drawing/2014/main" id="{9F5B5B10-A4A5-2038-8D1E-DB9B8701C44A}"/>
                  </a:ext>
                </a:extLst>
              </p:cNvPr>
              <p:cNvSpPr/>
              <p:nvPr/>
            </p:nvSpPr>
            <p:spPr>
              <a:xfrm>
                <a:off x="4470970" y="358067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64" name="사각형: 둥근 모서리 263">
                <a:extLst>
                  <a:ext uri="{FF2B5EF4-FFF2-40B4-BE49-F238E27FC236}">
                    <a16:creationId xmlns:a16="http://schemas.microsoft.com/office/drawing/2014/main" id="{1E37E047-37C7-5795-EB03-A223BA37A8BB}"/>
                  </a:ext>
                </a:extLst>
              </p:cNvPr>
              <p:cNvSpPr/>
              <p:nvPr/>
            </p:nvSpPr>
            <p:spPr>
              <a:xfrm>
                <a:off x="4470970" y="333628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65" name="사각형: 둥근 모서리 264">
                <a:extLst>
                  <a:ext uri="{FF2B5EF4-FFF2-40B4-BE49-F238E27FC236}">
                    <a16:creationId xmlns:a16="http://schemas.microsoft.com/office/drawing/2014/main" id="{E0E6B5C1-D822-BB78-B94B-95E823696421}"/>
                  </a:ext>
                </a:extLst>
              </p:cNvPr>
              <p:cNvSpPr/>
              <p:nvPr/>
            </p:nvSpPr>
            <p:spPr>
              <a:xfrm>
                <a:off x="4470970" y="406996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127</a:t>
                </a:r>
                <a:endParaRPr lang="ko-KR" altLang="en-US" sz="2000" baseline="-25000">
                  <a:solidFill>
                    <a:schemeClr val="tx1"/>
                  </a:solidFill>
                </a:endParaRPr>
              </a:p>
            </p:txBody>
          </p:sp>
          <p:sp>
            <p:nvSpPr>
              <p:cNvPr id="266" name="사각형: 둥근 모서리 265">
                <a:extLst>
                  <a:ext uri="{FF2B5EF4-FFF2-40B4-BE49-F238E27FC236}">
                    <a16:creationId xmlns:a16="http://schemas.microsoft.com/office/drawing/2014/main" id="{2A5C4AA2-C680-1040-BC6F-1282D3CF8711}"/>
                  </a:ext>
                </a:extLst>
              </p:cNvPr>
              <p:cNvSpPr/>
              <p:nvPr/>
            </p:nvSpPr>
            <p:spPr>
              <a:xfrm>
                <a:off x="4470970" y="382557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67" name="사각형: 둥근 모서리 266">
                <a:extLst>
                  <a:ext uri="{FF2B5EF4-FFF2-40B4-BE49-F238E27FC236}">
                    <a16:creationId xmlns:a16="http://schemas.microsoft.com/office/drawing/2014/main" id="{74F03480-38A2-0820-0A5E-FF814DEF9672}"/>
                  </a:ext>
                </a:extLst>
              </p:cNvPr>
              <p:cNvSpPr/>
              <p:nvPr/>
            </p:nvSpPr>
            <p:spPr>
              <a:xfrm>
                <a:off x="4470970" y="455872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68" name="사각형: 둥근 모서리 267">
                <a:extLst>
                  <a:ext uri="{FF2B5EF4-FFF2-40B4-BE49-F238E27FC236}">
                    <a16:creationId xmlns:a16="http://schemas.microsoft.com/office/drawing/2014/main" id="{CA3B43E7-7973-2D2C-0029-DC2C980A445A}"/>
                  </a:ext>
                </a:extLst>
              </p:cNvPr>
              <p:cNvSpPr/>
              <p:nvPr/>
            </p:nvSpPr>
            <p:spPr>
              <a:xfrm>
                <a:off x="4470970" y="431434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128</a:t>
                </a:r>
                <a:endParaRPr lang="ko-KR" altLang="en-US" sz="2000" baseline="-25000">
                  <a:solidFill>
                    <a:schemeClr val="tx1"/>
                  </a:solidFill>
                </a:endParaRPr>
              </a:p>
            </p:txBody>
          </p:sp>
          <p:sp>
            <p:nvSpPr>
              <p:cNvPr id="269" name="사각형: 둥근 모서리 268">
                <a:extLst>
                  <a:ext uri="{FF2B5EF4-FFF2-40B4-BE49-F238E27FC236}">
                    <a16:creationId xmlns:a16="http://schemas.microsoft.com/office/drawing/2014/main" id="{3B05AAD7-94E1-AAA3-701B-0CB0FAD2DF5B}"/>
                  </a:ext>
                </a:extLst>
              </p:cNvPr>
              <p:cNvSpPr/>
              <p:nvPr/>
            </p:nvSpPr>
            <p:spPr>
              <a:xfrm>
                <a:off x="4470970" y="504801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70" name="사각형: 둥근 모서리 269">
                <a:extLst>
                  <a:ext uri="{FF2B5EF4-FFF2-40B4-BE49-F238E27FC236}">
                    <a16:creationId xmlns:a16="http://schemas.microsoft.com/office/drawing/2014/main" id="{5FB3C56D-65A9-5FEC-726A-C4266062B8E8}"/>
                  </a:ext>
                </a:extLst>
              </p:cNvPr>
              <p:cNvSpPr/>
              <p:nvPr/>
            </p:nvSpPr>
            <p:spPr>
              <a:xfrm>
                <a:off x="4470970" y="480363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71" name="사각형: 둥근 모서리 270">
                <a:extLst>
                  <a:ext uri="{FF2B5EF4-FFF2-40B4-BE49-F238E27FC236}">
                    <a16:creationId xmlns:a16="http://schemas.microsoft.com/office/drawing/2014/main" id="{EAF4282A-F7D6-AEF0-E559-E0244F857C66}"/>
                  </a:ext>
                </a:extLst>
              </p:cNvPr>
              <p:cNvSpPr/>
              <p:nvPr/>
            </p:nvSpPr>
            <p:spPr>
              <a:xfrm>
                <a:off x="4470970" y="5536785"/>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72" name="사각형: 둥근 모서리 271">
                <a:extLst>
                  <a:ext uri="{FF2B5EF4-FFF2-40B4-BE49-F238E27FC236}">
                    <a16:creationId xmlns:a16="http://schemas.microsoft.com/office/drawing/2014/main" id="{18C616FA-2F5F-FF54-5E3F-11C793DF29D9}"/>
                  </a:ext>
                </a:extLst>
              </p:cNvPr>
              <p:cNvSpPr/>
              <p:nvPr/>
            </p:nvSpPr>
            <p:spPr>
              <a:xfrm>
                <a:off x="4470970" y="5292402"/>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73" name="사각형: 둥근 모서리 272">
                <a:extLst>
                  <a:ext uri="{FF2B5EF4-FFF2-40B4-BE49-F238E27FC236}">
                    <a16:creationId xmlns:a16="http://schemas.microsoft.com/office/drawing/2014/main" id="{4DC84845-880A-F0A4-0679-AAADBA37785C}"/>
                  </a:ext>
                </a:extLst>
              </p:cNvPr>
              <p:cNvSpPr/>
              <p:nvPr/>
            </p:nvSpPr>
            <p:spPr>
              <a:xfrm>
                <a:off x="4470970" y="602607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255</a:t>
                </a:r>
                <a:endParaRPr lang="ko-KR" altLang="en-US" sz="2000" baseline="-25000">
                  <a:solidFill>
                    <a:schemeClr val="tx1"/>
                  </a:solidFill>
                </a:endParaRPr>
              </a:p>
            </p:txBody>
          </p:sp>
          <p:sp>
            <p:nvSpPr>
              <p:cNvPr id="274" name="사각형: 둥근 모서리 273">
                <a:extLst>
                  <a:ext uri="{FF2B5EF4-FFF2-40B4-BE49-F238E27FC236}">
                    <a16:creationId xmlns:a16="http://schemas.microsoft.com/office/drawing/2014/main" id="{EC56BD5F-E59B-BA25-E582-E989C29541D0}"/>
                  </a:ext>
                </a:extLst>
              </p:cNvPr>
              <p:cNvSpPr/>
              <p:nvPr/>
            </p:nvSpPr>
            <p:spPr>
              <a:xfrm>
                <a:off x="4470970" y="578169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275" name="사각형: 둥근 모서리 274">
                <a:extLst>
                  <a:ext uri="{FF2B5EF4-FFF2-40B4-BE49-F238E27FC236}">
                    <a16:creationId xmlns:a16="http://schemas.microsoft.com/office/drawing/2014/main" id="{D166E5E8-B395-F36C-90EB-455D0F974F1D}"/>
                  </a:ext>
                </a:extLst>
              </p:cNvPr>
              <p:cNvSpPr/>
              <p:nvPr/>
            </p:nvSpPr>
            <p:spPr>
              <a:xfrm>
                <a:off x="4470970" y="4313820"/>
                <a:ext cx="594458" cy="1956639"/>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76" name="사각형: 둥근 모서리 275">
                <a:extLst>
                  <a:ext uri="{FF2B5EF4-FFF2-40B4-BE49-F238E27FC236}">
                    <a16:creationId xmlns:a16="http://schemas.microsoft.com/office/drawing/2014/main" id="{E20249DB-4190-A8A3-F4D9-F1D72DF82E58}"/>
                  </a:ext>
                </a:extLst>
              </p:cNvPr>
              <p:cNvSpPr/>
              <p:nvPr/>
            </p:nvSpPr>
            <p:spPr>
              <a:xfrm>
                <a:off x="6438693" y="5292402"/>
                <a:ext cx="594458" cy="978057"/>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77" name="사각형: 둥근 모서리 276">
                <a:extLst>
                  <a:ext uri="{FF2B5EF4-FFF2-40B4-BE49-F238E27FC236}">
                    <a16:creationId xmlns:a16="http://schemas.microsoft.com/office/drawing/2014/main" id="{3ED71999-65D7-C4D2-A43F-05E7D04ECFC7}"/>
                  </a:ext>
                </a:extLst>
              </p:cNvPr>
              <p:cNvSpPr/>
              <p:nvPr/>
            </p:nvSpPr>
            <p:spPr>
              <a:xfrm>
                <a:off x="6438693" y="3336026"/>
                <a:ext cx="594458" cy="978057"/>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78" name="사각형: 둥근 모서리 277">
                <a:extLst>
                  <a:ext uri="{FF2B5EF4-FFF2-40B4-BE49-F238E27FC236}">
                    <a16:creationId xmlns:a16="http://schemas.microsoft.com/office/drawing/2014/main" id="{4CD6ABE2-5CAF-1209-74FC-73F92C1A91F5}"/>
                  </a:ext>
                </a:extLst>
              </p:cNvPr>
              <p:cNvSpPr/>
              <p:nvPr/>
            </p:nvSpPr>
            <p:spPr>
              <a:xfrm>
                <a:off x="8469048" y="2846998"/>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79" name="사각형: 둥근 모서리 278">
                <a:extLst>
                  <a:ext uri="{FF2B5EF4-FFF2-40B4-BE49-F238E27FC236}">
                    <a16:creationId xmlns:a16="http://schemas.microsoft.com/office/drawing/2014/main" id="{EAB962C8-C365-48C2-DDCF-888058912CF2}"/>
                  </a:ext>
                </a:extLst>
              </p:cNvPr>
              <p:cNvSpPr/>
              <p:nvPr/>
            </p:nvSpPr>
            <p:spPr>
              <a:xfrm>
                <a:off x="8469048" y="3825054"/>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80" name="사각형: 둥근 모서리 279">
                <a:extLst>
                  <a:ext uri="{FF2B5EF4-FFF2-40B4-BE49-F238E27FC236}">
                    <a16:creationId xmlns:a16="http://schemas.microsoft.com/office/drawing/2014/main" id="{869AA6BB-C489-46F9-D410-C6F8966C1FF1}"/>
                  </a:ext>
                </a:extLst>
              </p:cNvPr>
              <p:cNvSpPr/>
              <p:nvPr/>
            </p:nvSpPr>
            <p:spPr>
              <a:xfrm>
                <a:off x="8469048" y="4803111"/>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81" name="사각형: 둥근 모서리 280">
                <a:extLst>
                  <a:ext uri="{FF2B5EF4-FFF2-40B4-BE49-F238E27FC236}">
                    <a16:creationId xmlns:a16="http://schemas.microsoft.com/office/drawing/2014/main" id="{BB08EA97-C515-9C70-02C8-CD33301E9481}"/>
                  </a:ext>
                </a:extLst>
              </p:cNvPr>
              <p:cNvSpPr/>
              <p:nvPr/>
            </p:nvSpPr>
            <p:spPr>
              <a:xfrm>
                <a:off x="8469048" y="5781693"/>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82" name="TextBox 281">
                <a:extLst>
                  <a:ext uri="{FF2B5EF4-FFF2-40B4-BE49-F238E27FC236}">
                    <a16:creationId xmlns:a16="http://schemas.microsoft.com/office/drawing/2014/main" id="{C93D84F0-68DE-ECC6-2E35-FA70164BEEA9}"/>
                  </a:ext>
                </a:extLst>
              </p:cNvPr>
              <p:cNvSpPr txBox="1"/>
              <p:nvPr/>
            </p:nvSpPr>
            <p:spPr>
              <a:xfrm>
                <a:off x="5065428" y="5027760"/>
                <a:ext cx="1190967" cy="400110"/>
              </a:xfrm>
              <a:prstGeom prst="rect">
                <a:avLst/>
              </a:prstGeom>
              <a:noFill/>
            </p:spPr>
            <p:txBody>
              <a:bodyPr wrap="none" rtlCol="0">
                <a:spAutoFit/>
              </a:bodyPr>
              <a:lstStyle/>
              <a:p>
                <a:r>
                  <a:rPr lang="en-US" altLang="ko-KR" sz="2000"/>
                  <a:t>x Zetas[1]</a:t>
                </a:r>
                <a:endParaRPr lang="ko-KR" altLang="en-US" sz="2000"/>
              </a:p>
            </p:txBody>
          </p:sp>
          <p:sp>
            <p:nvSpPr>
              <p:cNvPr id="283" name="TextBox 282">
                <a:extLst>
                  <a:ext uri="{FF2B5EF4-FFF2-40B4-BE49-F238E27FC236}">
                    <a16:creationId xmlns:a16="http://schemas.microsoft.com/office/drawing/2014/main" id="{DB56B25E-8619-3CB9-D41A-E5C328C25C73}"/>
                  </a:ext>
                </a:extLst>
              </p:cNvPr>
              <p:cNvSpPr txBox="1"/>
              <p:nvPr/>
            </p:nvSpPr>
            <p:spPr>
              <a:xfrm>
                <a:off x="7036934" y="3624999"/>
                <a:ext cx="1190967" cy="400110"/>
              </a:xfrm>
              <a:prstGeom prst="rect">
                <a:avLst/>
              </a:prstGeom>
              <a:noFill/>
            </p:spPr>
            <p:txBody>
              <a:bodyPr wrap="none" rtlCol="0">
                <a:spAutoFit/>
              </a:bodyPr>
              <a:lstStyle/>
              <a:p>
                <a:r>
                  <a:rPr lang="en-US" altLang="ko-KR" sz="2000"/>
                  <a:t>x Zetas[2]</a:t>
                </a:r>
                <a:endParaRPr lang="ko-KR" altLang="en-US" sz="2000"/>
              </a:p>
            </p:txBody>
          </p:sp>
          <p:sp>
            <p:nvSpPr>
              <p:cNvPr id="284" name="TextBox 283">
                <a:extLst>
                  <a:ext uri="{FF2B5EF4-FFF2-40B4-BE49-F238E27FC236}">
                    <a16:creationId xmlns:a16="http://schemas.microsoft.com/office/drawing/2014/main" id="{FE406E7D-E138-FF7A-FBD1-F6E5617F74D3}"/>
                  </a:ext>
                </a:extLst>
              </p:cNvPr>
              <p:cNvSpPr txBox="1"/>
              <p:nvPr/>
            </p:nvSpPr>
            <p:spPr>
              <a:xfrm>
                <a:off x="7036934" y="5581113"/>
                <a:ext cx="1190967" cy="400110"/>
              </a:xfrm>
              <a:prstGeom prst="rect">
                <a:avLst/>
              </a:prstGeom>
              <a:noFill/>
            </p:spPr>
            <p:txBody>
              <a:bodyPr wrap="none" rtlCol="0">
                <a:spAutoFit/>
              </a:bodyPr>
              <a:lstStyle/>
              <a:p>
                <a:r>
                  <a:rPr lang="en-US" altLang="ko-KR" sz="2000"/>
                  <a:t>x Zetas[3]</a:t>
                </a:r>
                <a:endParaRPr lang="ko-KR" altLang="en-US" sz="2000"/>
              </a:p>
            </p:txBody>
          </p:sp>
          <p:cxnSp>
            <p:nvCxnSpPr>
              <p:cNvPr id="285" name="직선 화살표 연결선 284">
                <a:extLst>
                  <a:ext uri="{FF2B5EF4-FFF2-40B4-BE49-F238E27FC236}">
                    <a16:creationId xmlns:a16="http://schemas.microsoft.com/office/drawing/2014/main" id="{C3E45781-655B-C4CD-FB0C-CC14846AF51D}"/>
                  </a:ext>
                </a:extLst>
              </p:cNvPr>
              <p:cNvCxnSpPr>
                <a:cxnSpLocks/>
                <a:stCxn id="268" idx="3"/>
                <a:endCxn id="244" idx="1"/>
              </p:cNvCxnSpPr>
              <p:nvPr/>
            </p:nvCxnSpPr>
            <p:spPr>
              <a:xfrm flipV="1">
                <a:off x="5069211" y="2480423"/>
                <a:ext cx="1361113" cy="195611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6" name="직선 화살표 연결선 285">
                <a:extLst>
                  <a:ext uri="{FF2B5EF4-FFF2-40B4-BE49-F238E27FC236}">
                    <a16:creationId xmlns:a16="http://schemas.microsoft.com/office/drawing/2014/main" id="{FD622A7E-9B5E-EB8D-182A-6B344BC0901A}"/>
                  </a:ext>
                </a:extLst>
              </p:cNvPr>
              <p:cNvCxnSpPr>
                <a:cxnSpLocks/>
                <a:stCxn id="260" idx="3"/>
                <a:endCxn id="252" idx="1"/>
              </p:cNvCxnSpPr>
              <p:nvPr/>
            </p:nvCxnSpPr>
            <p:spPr>
              <a:xfrm>
                <a:off x="5069211" y="2480423"/>
                <a:ext cx="1361113" cy="195611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7" name="직선 화살표 연결선 286">
                <a:extLst>
                  <a:ext uri="{FF2B5EF4-FFF2-40B4-BE49-F238E27FC236}">
                    <a16:creationId xmlns:a16="http://schemas.microsoft.com/office/drawing/2014/main" id="{77D6C8F5-9E1A-E260-5F6B-F1B6429AB6B2}"/>
                  </a:ext>
                </a:extLst>
              </p:cNvPr>
              <p:cNvCxnSpPr>
                <a:cxnSpLocks/>
                <a:stCxn id="260" idx="3"/>
                <a:endCxn id="244" idx="1"/>
              </p:cNvCxnSpPr>
              <p:nvPr/>
            </p:nvCxnSpPr>
            <p:spPr>
              <a:xfrm>
                <a:off x="5069211" y="2480423"/>
                <a:ext cx="1361113" cy="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8" name="직선 화살표 연결선 287">
                <a:extLst>
                  <a:ext uri="{FF2B5EF4-FFF2-40B4-BE49-F238E27FC236}">
                    <a16:creationId xmlns:a16="http://schemas.microsoft.com/office/drawing/2014/main" id="{52B89FD2-34AF-B0FE-14CC-8ED4635E97D4}"/>
                  </a:ext>
                </a:extLst>
              </p:cNvPr>
              <p:cNvCxnSpPr>
                <a:cxnSpLocks/>
              </p:cNvCxnSpPr>
              <p:nvPr/>
            </p:nvCxnSpPr>
            <p:spPr>
              <a:xfrm>
                <a:off x="5069211" y="4421409"/>
                <a:ext cx="1361113" cy="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B07493B3-26D3-F68C-791C-3C6088836FB5}"/>
                  </a:ext>
                </a:extLst>
              </p:cNvPr>
              <p:cNvSpPr txBox="1"/>
              <p:nvPr/>
            </p:nvSpPr>
            <p:spPr>
              <a:xfrm>
                <a:off x="6044756" y="2379765"/>
                <a:ext cx="312906" cy="400110"/>
              </a:xfrm>
              <a:prstGeom prst="rect">
                <a:avLst/>
              </a:prstGeom>
              <a:noFill/>
            </p:spPr>
            <p:txBody>
              <a:bodyPr wrap="square" rtlCol="0">
                <a:spAutoFit/>
              </a:bodyPr>
              <a:lstStyle/>
              <a:p>
                <a:r>
                  <a:rPr lang="en-US" altLang="ko-KR" sz="2000"/>
                  <a:t>+</a:t>
                </a:r>
                <a:endParaRPr lang="ko-KR" altLang="en-US" sz="2000"/>
              </a:p>
            </p:txBody>
          </p:sp>
          <p:sp>
            <p:nvSpPr>
              <p:cNvPr id="290" name="TextBox 289">
                <a:extLst>
                  <a:ext uri="{FF2B5EF4-FFF2-40B4-BE49-F238E27FC236}">
                    <a16:creationId xmlns:a16="http://schemas.microsoft.com/office/drawing/2014/main" id="{EDCAD19F-1DD5-4F5D-E84D-56EEB3FCF2C5}"/>
                  </a:ext>
                </a:extLst>
              </p:cNvPr>
              <p:cNvSpPr txBox="1"/>
              <p:nvPr/>
            </p:nvSpPr>
            <p:spPr>
              <a:xfrm>
                <a:off x="6044756" y="4091825"/>
                <a:ext cx="263214" cy="400110"/>
              </a:xfrm>
              <a:prstGeom prst="rect">
                <a:avLst/>
              </a:prstGeom>
              <a:noFill/>
            </p:spPr>
            <p:txBody>
              <a:bodyPr wrap="square" rtlCol="0">
                <a:spAutoFit/>
              </a:bodyPr>
              <a:lstStyle/>
              <a:p>
                <a:r>
                  <a:rPr lang="en-US" altLang="ko-KR" sz="2000"/>
                  <a:t>-</a:t>
                </a:r>
                <a:endParaRPr lang="ko-KR" altLang="en-US" sz="2000"/>
              </a:p>
            </p:txBody>
          </p:sp>
          <p:cxnSp>
            <p:nvCxnSpPr>
              <p:cNvPr id="291" name="직선 화살표 연결선 290">
                <a:extLst>
                  <a:ext uri="{FF2B5EF4-FFF2-40B4-BE49-F238E27FC236}">
                    <a16:creationId xmlns:a16="http://schemas.microsoft.com/office/drawing/2014/main" id="{20BC212C-8081-A9E0-116D-BD663D0B331A}"/>
                  </a:ext>
                </a:extLst>
              </p:cNvPr>
              <p:cNvCxnSpPr>
                <a:cxnSpLocks/>
                <a:endCxn id="228" idx="1"/>
              </p:cNvCxnSpPr>
              <p:nvPr/>
            </p:nvCxnSpPr>
            <p:spPr>
              <a:xfrm flipV="1">
                <a:off x="7041520" y="2480423"/>
                <a:ext cx="1423745" cy="97257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2" name="직선 화살표 연결선 291">
                <a:extLst>
                  <a:ext uri="{FF2B5EF4-FFF2-40B4-BE49-F238E27FC236}">
                    <a16:creationId xmlns:a16="http://schemas.microsoft.com/office/drawing/2014/main" id="{D45FADA8-0D68-1721-518F-772346873EEE}"/>
                  </a:ext>
                </a:extLst>
              </p:cNvPr>
              <p:cNvCxnSpPr>
                <a:cxnSpLocks/>
                <a:stCxn id="244" idx="3"/>
                <a:endCxn id="232" idx="1"/>
              </p:cNvCxnSpPr>
              <p:nvPr/>
            </p:nvCxnSpPr>
            <p:spPr>
              <a:xfrm>
                <a:off x="7028565" y="2480423"/>
                <a:ext cx="1436700" cy="978057"/>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3" name="직선 화살표 연결선 292">
                <a:extLst>
                  <a:ext uri="{FF2B5EF4-FFF2-40B4-BE49-F238E27FC236}">
                    <a16:creationId xmlns:a16="http://schemas.microsoft.com/office/drawing/2014/main" id="{A85837C6-D246-5810-8BA4-D336A30A0488}"/>
                  </a:ext>
                </a:extLst>
              </p:cNvPr>
              <p:cNvCxnSpPr>
                <a:cxnSpLocks/>
              </p:cNvCxnSpPr>
              <p:nvPr/>
            </p:nvCxnSpPr>
            <p:spPr>
              <a:xfrm>
                <a:off x="7028565" y="3452995"/>
                <a:ext cx="1436700" cy="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4" name="직선 화살표 연결선 293">
                <a:extLst>
                  <a:ext uri="{FF2B5EF4-FFF2-40B4-BE49-F238E27FC236}">
                    <a16:creationId xmlns:a16="http://schemas.microsoft.com/office/drawing/2014/main" id="{08625D2D-555B-6E00-A914-A2DE12E4FCCA}"/>
                  </a:ext>
                </a:extLst>
              </p:cNvPr>
              <p:cNvCxnSpPr>
                <a:cxnSpLocks/>
              </p:cNvCxnSpPr>
              <p:nvPr/>
            </p:nvCxnSpPr>
            <p:spPr>
              <a:xfrm>
                <a:off x="7028565" y="2480422"/>
                <a:ext cx="1436700" cy="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AAAEDEFF-8D99-1F01-0600-13C8D7BE8867}"/>
                  </a:ext>
                </a:extLst>
              </p:cNvPr>
              <p:cNvSpPr txBox="1"/>
              <p:nvPr/>
            </p:nvSpPr>
            <p:spPr>
              <a:xfrm>
                <a:off x="8020424" y="2370240"/>
                <a:ext cx="312906" cy="400110"/>
              </a:xfrm>
              <a:prstGeom prst="rect">
                <a:avLst/>
              </a:prstGeom>
              <a:noFill/>
            </p:spPr>
            <p:txBody>
              <a:bodyPr wrap="square" rtlCol="0">
                <a:spAutoFit/>
              </a:bodyPr>
              <a:lstStyle/>
              <a:p>
                <a:r>
                  <a:rPr lang="en-US" altLang="ko-KR" sz="2000"/>
                  <a:t>+</a:t>
                </a:r>
                <a:endParaRPr lang="ko-KR" altLang="en-US" sz="2000"/>
              </a:p>
            </p:txBody>
          </p:sp>
          <p:sp>
            <p:nvSpPr>
              <p:cNvPr id="296" name="TextBox 295">
                <a:extLst>
                  <a:ext uri="{FF2B5EF4-FFF2-40B4-BE49-F238E27FC236}">
                    <a16:creationId xmlns:a16="http://schemas.microsoft.com/office/drawing/2014/main" id="{1FA1662F-8566-9993-0AAC-93084BF919D1}"/>
                  </a:ext>
                </a:extLst>
              </p:cNvPr>
              <p:cNvSpPr txBox="1"/>
              <p:nvPr/>
            </p:nvSpPr>
            <p:spPr>
              <a:xfrm>
                <a:off x="8029949" y="3145128"/>
                <a:ext cx="263214" cy="400110"/>
              </a:xfrm>
              <a:prstGeom prst="rect">
                <a:avLst/>
              </a:prstGeom>
              <a:noFill/>
            </p:spPr>
            <p:txBody>
              <a:bodyPr wrap="square" rtlCol="0">
                <a:spAutoFit/>
              </a:bodyPr>
              <a:lstStyle/>
              <a:p>
                <a:r>
                  <a:rPr lang="en-US" altLang="ko-KR" sz="2000"/>
                  <a:t>-</a:t>
                </a:r>
                <a:endParaRPr lang="ko-KR" altLang="en-US" sz="2000"/>
              </a:p>
            </p:txBody>
          </p:sp>
          <p:cxnSp>
            <p:nvCxnSpPr>
              <p:cNvPr id="297" name="직선 화살표 연결선 296">
                <a:extLst>
                  <a:ext uri="{FF2B5EF4-FFF2-40B4-BE49-F238E27FC236}">
                    <a16:creationId xmlns:a16="http://schemas.microsoft.com/office/drawing/2014/main" id="{4E043699-87D3-6754-641C-B72BC954A6C7}"/>
                  </a:ext>
                </a:extLst>
              </p:cNvPr>
              <p:cNvCxnSpPr>
                <a:cxnSpLocks/>
              </p:cNvCxnSpPr>
              <p:nvPr/>
            </p:nvCxnSpPr>
            <p:spPr>
              <a:xfrm flipV="1">
                <a:off x="7041520" y="4454031"/>
                <a:ext cx="1423745" cy="97257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8" name="직선 화살표 연결선 297">
                <a:extLst>
                  <a:ext uri="{FF2B5EF4-FFF2-40B4-BE49-F238E27FC236}">
                    <a16:creationId xmlns:a16="http://schemas.microsoft.com/office/drawing/2014/main" id="{0C95461B-003D-72CB-EC32-54BBA08FF04E}"/>
                  </a:ext>
                </a:extLst>
              </p:cNvPr>
              <p:cNvCxnSpPr>
                <a:cxnSpLocks/>
              </p:cNvCxnSpPr>
              <p:nvPr/>
            </p:nvCxnSpPr>
            <p:spPr>
              <a:xfrm>
                <a:off x="7028565" y="4454031"/>
                <a:ext cx="1436700" cy="978057"/>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9" name="직선 화살표 연결선 298">
                <a:extLst>
                  <a:ext uri="{FF2B5EF4-FFF2-40B4-BE49-F238E27FC236}">
                    <a16:creationId xmlns:a16="http://schemas.microsoft.com/office/drawing/2014/main" id="{45810C8D-1DA1-AE2A-D155-2718DBCC16CF}"/>
                  </a:ext>
                </a:extLst>
              </p:cNvPr>
              <p:cNvCxnSpPr>
                <a:cxnSpLocks/>
              </p:cNvCxnSpPr>
              <p:nvPr/>
            </p:nvCxnSpPr>
            <p:spPr>
              <a:xfrm>
                <a:off x="7028565" y="5426603"/>
                <a:ext cx="1436700" cy="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0" name="직선 화살표 연결선 299">
                <a:extLst>
                  <a:ext uri="{FF2B5EF4-FFF2-40B4-BE49-F238E27FC236}">
                    <a16:creationId xmlns:a16="http://schemas.microsoft.com/office/drawing/2014/main" id="{AEA4DFF6-3BD9-EC85-C40E-D258EB70B6AA}"/>
                  </a:ext>
                </a:extLst>
              </p:cNvPr>
              <p:cNvCxnSpPr>
                <a:cxnSpLocks/>
                <a:stCxn id="252" idx="3"/>
              </p:cNvCxnSpPr>
              <p:nvPr/>
            </p:nvCxnSpPr>
            <p:spPr>
              <a:xfrm>
                <a:off x="7028565" y="4436537"/>
                <a:ext cx="1436700" cy="17493"/>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1" name="TextBox 300">
                <a:extLst>
                  <a:ext uri="{FF2B5EF4-FFF2-40B4-BE49-F238E27FC236}">
                    <a16:creationId xmlns:a16="http://schemas.microsoft.com/office/drawing/2014/main" id="{80F5E3D6-B5CA-8F97-8071-D8D3FA46C4C2}"/>
                  </a:ext>
                </a:extLst>
              </p:cNvPr>
              <p:cNvSpPr txBox="1"/>
              <p:nvPr/>
            </p:nvSpPr>
            <p:spPr>
              <a:xfrm>
                <a:off x="8020424" y="4343848"/>
                <a:ext cx="312906" cy="400110"/>
              </a:xfrm>
              <a:prstGeom prst="rect">
                <a:avLst/>
              </a:prstGeom>
              <a:noFill/>
            </p:spPr>
            <p:txBody>
              <a:bodyPr wrap="square" rtlCol="0">
                <a:spAutoFit/>
              </a:bodyPr>
              <a:lstStyle/>
              <a:p>
                <a:r>
                  <a:rPr lang="en-US" altLang="ko-KR" sz="2000"/>
                  <a:t>+</a:t>
                </a:r>
                <a:endParaRPr lang="ko-KR" altLang="en-US" sz="2000"/>
              </a:p>
            </p:txBody>
          </p:sp>
          <p:sp>
            <p:nvSpPr>
              <p:cNvPr id="302" name="TextBox 301">
                <a:extLst>
                  <a:ext uri="{FF2B5EF4-FFF2-40B4-BE49-F238E27FC236}">
                    <a16:creationId xmlns:a16="http://schemas.microsoft.com/office/drawing/2014/main" id="{0B6B3B10-FC93-C216-E6AE-6434C5202D12}"/>
                  </a:ext>
                </a:extLst>
              </p:cNvPr>
              <p:cNvSpPr txBox="1"/>
              <p:nvPr/>
            </p:nvSpPr>
            <p:spPr>
              <a:xfrm>
                <a:off x="8029949" y="5118736"/>
                <a:ext cx="263214" cy="400110"/>
              </a:xfrm>
              <a:prstGeom prst="rect">
                <a:avLst/>
              </a:prstGeom>
              <a:noFill/>
            </p:spPr>
            <p:txBody>
              <a:bodyPr wrap="square" rtlCol="0">
                <a:spAutoFit/>
              </a:bodyPr>
              <a:lstStyle/>
              <a:p>
                <a:r>
                  <a:rPr lang="en-US" altLang="ko-KR" sz="2000"/>
                  <a:t>-</a:t>
                </a:r>
                <a:endParaRPr lang="ko-KR" altLang="en-US" sz="2000"/>
              </a:p>
            </p:txBody>
          </p:sp>
        </p:grpSp>
        <p:grpSp>
          <p:nvGrpSpPr>
            <p:cNvPr id="303" name="그룹 302">
              <a:extLst>
                <a:ext uri="{FF2B5EF4-FFF2-40B4-BE49-F238E27FC236}">
                  <a16:creationId xmlns:a16="http://schemas.microsoft.com/office/drawing/2014/main" id="{B00A4A62-4380-A76B-AFCA-964D2F4CD586}"/>
                </a:ext>
              </a:extLst>
            </p:cNvPr>
            <p:cNvGrpSpPr/>
            <p:nvPr/>
          </p:nvGrpSpPr>
          <p:grpSpPr>
            <a:xfrm>
              <a:off x="23102328" y="16907551"/>
              <a:ext cx="5538899" cy="3923015"/>
              <a:chOff x="6214103" y="2414509"/>
              <a:chExt cx="5538899" cy="3923015"/>
            </a:xfrm>
          </p:grpSpPr>
          <p:sp>
            <p:nvSpPr>
              <p:cNvPr id="304" name="사각형: 둥근 모서리 303">
                <a:extLst>
                  <a:ext uri="{FF2B5EF4-FFF2-40B4-BE49-F238E27FC236}">
                    <a16:creationId xmlns:a16="http://schemas.microsoft.com/office/drawing/2014/main" id="{8A5F34B8-D711-2FB9-DF0C-CC4DA7977DDB}"/>
                  </a:ext>
                </a:extLst>
              </p:cNvPr>
              <p:cNvSpPr/>
              <p:nvPr/>
            </p:nvSpPr>
            <p:spPr>
              <a:xfrm>
                <a:off x="11154761" y="266967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31</a:t>
                </a:r>
                <a:endParaRPr lang="ko-KR" altLang="en-US" sz="2000" baseline="-25000">
                  <a:solidFill>
                    <a:schemeClr val="tx1"/>
                  </a:solidFill>
                </a:endParaRPr>
              </a:p>
            </p:txBody>
          </p:sp>
          <p:sp>
            <p:nvSpPr>
              <p:cNvPr id="305" name="사각형: 둥근 모서리 304">
                <a:extLst>
                  <a:ext uri="{FF2B5EF4-FFF2-40B4-BE49-F238E27FC236}">
                    <a16:creationId xmlns:a16="http://schemas.microsoft.com/office/drawing/2014/main" id="{1AB908D5-9C84-7F35-81A4-8C9CB0B04F1C}"/>
                  </a:ext>
                </a:extLst>
              </p:cNvPr>
              <p:cNvSpPr/>
              <p:nvPr/>
            </p:nvSpPr>
            <p:spPr>
              <a:xfrm>
                <a:off x="11154761" y="242529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0</a:t>
                </a:r>
                <a:endParaRPr lang="ko-KR" altLang="en-US" sz="2000" baseline="-25000">
                  <a:solidFill>
                    <a:schemeClr val="tx1"/>
                  </a:solidFill>
                </a:endParaRPr>
              </a:p>
            </p:txBody>
          </p:sp>
          <p:sp>
            <p:nvSpPr>
              <p:cNvPr id="306" name="사각형: 둥근 모서리 305">
                <a:extLst>
                  <a:ext uri="{FF2B5EF4-FFF2-40B4-BE49-F238E27FC236}">
                    <a16:creationId xmlns:a16="http://schemas.microsoft.com/office/drawing/2014/main" id="{0FBEB477-7B7D-C692-A3FE-BDF05824EF27}"/>
                  </a:ext>
                </a:extLst>
              </p:cNvPr>
              <p:cNvSpPr/>
              <p:nvPr/>
            </p:nvSpPr>
            <p:spPr>
              <a:xfrm>
                <a:off x="11154761" y="315897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63</a:t>
                </a:r>
                <a:endParaRPr lang="ko-KR" altLang="en-US" sz="2000" baseline="-25000">
                  <a:solidFill>
                    <a:schemeClr val="tx1"/>
                  </a:solidFill>
                </a:endParaRPr>
              </a:p>
            </p:txBody>
          </p:sp>
          <p:sp>
            <p:nvSpPr>
              <p:cNvPr id="307" name="사각형: 둥근 모서리 306">
                <a:extLst>
                  <a:ext uri="{FF2B5EF4-FFF2-40B4-BE49-F238E27FC236}">
                    <a16:creationId xmlns:a16="http://schemas.microsoft.com/office/drawing/2014/main" id="{FC305058-D2B5-1AB4-0B07-E0EC7BDFE21F}"/>
                  </a:ext>
                </a:extLst>
              </p:cNvPr>
              <p:cNvSpPr/>
              <p:nvPr/>
            </p:nvSpPr>
            <p:spPr>
              <a:xfrm>
                <a:off x="11154761" y="291458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32</a:t>
                </a:r>
                <a:endParaRPr lang="ko-KR" altLang="en-US" sz="2000" baseline="-25000">
                  <a:solidFill>
                    <a:schemeClr val="tx1"/>
                  </a:solidFill>
                </a:endParaRPr>
              </a:p>
            </p:txBody>
          </p:sp>
          <p:sp>
            <p:nvSpPr>
              <p:cNvPr id="308" name="사각형: 둥근 모서리 307">
                <a:extLst>
                  <a:ext uri="{FF2B5EF4-FFF2-40B4-BE49-F238E27FC236}">
                    <a16:creationId xmlns:a16="http://schemas.microsoft.com/office/drawing/2014/main" id="{511810B7-77B6-0DC6-E7AA-CAC092E642DD}"/>
                  </a:ext>
                </a:extLst>
              </p:cNvPr>
              <p:cNvSpPr/>
              <p:nvPr/>
            </p:nvSpPr>
            <p:spPr>
              <a:xfrm>
                <a:off x="11154761" y="364773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95</a:t>
                </a:r>
                <a:endParaRPr lang="ko-KR" altLang="en-US" sz="2000" baseline="-25000">
                  <a:solidFill>
                    <a:schemeClr val="tx1"/>
                  </a:solidFill>
                </a:endParaRPr>
              </a:p>
            </p:txBody>
          </p:sp>
          <p:sp>
            <p:nvSpPr>
              <p:cNvPr id="309" name="사각형: 둥근 모서리 308">
                <a:extLst>
                  <a:ext uri="{FF2B5EF4-FFF2-40B4-BE49-F238E27FC236}">
                    <a16:creationId xmlns:a16="http://schemas.microsoft.com/office/drawing/2014/main" id="{87C0AD3D-C852-0589-B84E-C6A71D069040}"/>
                  </a:ext>
                </a:extLst>
              </p:cNvPr>
              <p:cNvSpPr/>
              <p:nvPr/>
            </p:nvSpPr>
            <p:spPr>
              <a:xfrm>
                <a:off x="11154761" y="340335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64</a:t>
                </a:r>
                <a:endParaRPr lang="ko-KR" altLang="en-US" sz="2000" baseline="-25000">
                  <a:solidFill>
                    <a:schemeClr val="tx1"/>
                  </a:solidFill>
                </a:endParaRPr>
              </a:p>
            </p:txBody>
          </p:sp>
          <p:sp>
            <p:nvSpPr>
              <p:cNvPr id="310" name="사각형: 둥근 모서리 309">
                <a:extLst>
                  <a:ext uri="{FF2B5EF4-FFF2-40B4-BE49-F238E27FC236}">
                    <a16:creationId xmlns:a16="http://schemas.microsoft.com/office/drawing/2014/main" id="{2A05357D-8876-10E1-B6A6-7434F5E9215F}"/>
                  </a:ext>
                </a:extLst>
              </p:cNvPr>
              <p:cNvSpPr/>
              <p:nvPr/>
            </p:nvSpPr>
            <p:spPr>
              <a:xfrm>
                <a:off x="11154761" y="413702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127</a:t>
                </a:r>
                <a:endParaRPr lang="ko-KR" altLang="en-US" sz="2000" baseline="-25000">
                  <a:solidFill>
                    <a:schemeClr val="tx1"/>
                  </a:solidFill>
                </a:endParaRPr>
              </a:p>
            </p:txBody>
          </p:sp>
          <p:sp>
            <p:nvSpPr>
              <p:cNvPr id="311" name="사각형: 둥근 모서리 310">
                <a:extLst>
                  <a:ext uri="{FF2B5EF4-FFF2-40B4-BE49-F238E27FC236}">
                    <a16:creationId xmlns:a16="http://schemas.microsoft.com/office/drawing/2014/main" id="{57896824-C2F7-B65A-E2CA-636A30DDB252}"/>
                  </a:ext>
                </a:extLst>
              </p:cNvPr>
              <p:cNvSpPr/>
              <p:nvPr/>
            </p:nvSpPr>
            <p:spPr>
              <a:xfrm>
                <a:off x="11154761" y="389264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96</a:t>
                </a:r>
                <a:endParaRPr lang="ko-KR" altLang="en-US" sz="2000" baseline="-25000">
                  <a:solidFill>
                    <a:schemeClr val="tx1"/>
                  </a:solidFill>
                </a:endParaRPr>
              </a:p>
            </p:txBody>
          </p:sp>
          <p:sp>
            <p:nvSpPr>
              <p:cNvPr id="312" name="사각형: 둥근 모서리 311">
                <a:extLst>
                  <a:ext uri="{FF2B5EF4-FFF2-40B4-BE49-F238E27FC236}">
                    <a16:creationId xmlns:a16="http://schemas.microsoft.com/office/drawing/2014/main" id="{1C616678-32B4-874E-E97F-909D8C56F7EC}"/>
                  </a:ext>
                </a:extLst>
              </p:cNvPr>
              <p:cNvSpPr/>
              <p:nvPr/>
            </p:nvSpPr>
            <p:spPr>
              <a:xfrm>
                <a:off x="11154761" y="462579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159</a:t>
                </a:r>
                <a:endParaRPr lang="ko-KR" altLang="en-US" sz="2000" baseline="-25000">
                  <a:solidFill>
                    <a:schemeClr val="tx1"/>
                  </a:solidFill>
                </a:endParaRPr>
              </a:p>
            </p:txBody>
          </p:sp>
          <p:sp>
            <p:nvSpPr>
              <p:cNvPr id="313" name="사각형: 둥근 모서리 312">
                <a:extLst>
                  <a:ext uri="{FF2B5EF4-FFF2-40B4-BE49-F238E27FC236}">
                    <a16:creationId xmlns:a16="http://schemas.microsoft.com/office/drawing/2014/main" id="{6F9202AD-8A77-4B83-9B9F-6CD1E77858CA}"/>
                  </a:ext>
                </a:extLst>
              </p:cNvPr>
              <p:cNvSpPr/>
              <p:nvPr/>
            </p:nvSpPr>
            <p:spPr>
              <a:xfrm>
                <a:off x="11154761" y="438141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128</a:t>
                </a:r>
                <a:endParaRPr lang="ko-KR" altLang="en-US" sz="2000" baseline="-25000">
                  <a:solidFill>
                    <a:schemeClr val="tx1"/>
                  </a:solidFill>
                </a:endParaRPr>
              </a:p>
            </p:txBody>
          </p:sp>
          <p:sp>
            <p:nvSpPr>
              <p:cNvPr id="314" name="사각형: 둥근 모서리 313">
                <a:extLst>
                  <a:ext uri="{FF2B5EF4-FFF2-40B4-BE49-F238E27FC236}">
                    <a16:creationId xmlns:a16="http://schemas.microsoft.com/office/drawing/2014/main" id="{8891FF5A-A9B2-1DF7-95CD-3BA1F19FF438}"/>
                  </a:ext>
                </a:extLst>
              </p:cNvPr>
              <p:cNvSpPr/>
              <p:nvPr/>
            </p:nvSpPr>
            <p:spPr>
              <a:xfrm>
                <a:off x="11154761" y="511508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191</a:t>
                </a:r>
                <a:endParaRPr lang="ko-KR" altLang="en-US" sz="2000" baseline="-25000">
                  <a:solidFill>
                    <a:schemeClr val="tx1"/>
                  </a:solidFill>
                </a:endParaRPr>
              </a:p>
            </p:txBody>
          </p:sp>
          <p:sp>
            <p:nvSpPr>
              <p:cNvPr id="315" name="사각형: 둥근 모서리 314">
                <a:extLst>
                  <a:ext uri="{FF2B5EF4-FFF2-40B4-BE49-F238E27FC236}">
                    <a16:creationId xmlns:a16="http://schemas.microsoft.com/office/drawing/2014/main" id="{762C6FB4-6664-D2A8-AC43-57106AA7905C}"/>
                  </a:ext>
                </a:extLst>
              </p:cNvPr>
              <p:cNvSpPr/>
              <p:nvPr/>
            </p:nvSpPr>
            <p:spPr>
              <a:xfrm>
                <a:off x="11154761" y="487070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160</a:t>
                </a:r>
                <a:endParaRPr lang="ko-KR" altLang="en-US" sz="2000" baseline="-25000">
                  <a:solidFill>
                    <a:schemeClr val="tx1"/>
                  </a:solidFill>
                </a:endParaRPr>
              </a:p>
            </p:txBody>
          </p:sp>
          <p:sp>
            <p:nvSpPr>
              <p:cNvPr id="316" name="사각형: 둥근 모서리 315">
                <a:extLst>
                  <a:ext uri="{FF2B5EF4-FFF2-40B4-BE49-F238E27FC236}">
                    <a16:creationId xmlns:a16="http://schemas.microsoft.com/office/drawing/2014/main" id="{73761748-C885-9E91-AA13-A12FBA2504BA}"/>
                  </a:ext>
                </a:extLst>
              </p:cNvPr>
              <p:cNvSpPr/>
              <p:nvPr/>
            </p:nvSpPr>
            <p:spPr>
              <a:xfrm>
                <a:off x="11154761" y="560385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223</a:t>
                </a:r>
                <a:endParaRPr lang="ko-KR" altLang="en-US" sz="2000" baseline="-25000">
                  <a:solidFill>
                    <a:schemeClr val="tx1"/>
                  </a:solidFill>
                </a:endParaRPr>
              </a:p>
            </p:txBody>
          </p:sp>
          <p:sp>
            <p:nvSpPr>
              <p:cNvPr id="317" name="사각형: 둥근 모서리 316">
                <a:extLst>
                  <a:ext uri="{FF2B5EF4-FFF2-40B4-BE49-F238E27FC236}">
                    <a16:creationId xmlns:a16="http://schemas.microsoft.com/office/drawing/2014/main" id="{E736F5AD-BF82-8EE9-E96A-0582A342C6D4}"/>
                  </a:ext>
                </a:extLst>
              </p:cNvPr>
              <p:cNvSpPr/>
              <p:nvPr/>
            </p:nvSpPr>
            <p:spPr>
              <a:xfrm>
                <a:off x="11154761" y="535946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192</a:t>
                </a:r>
                <a:endParaRPr lang="ko-KR" altLang="en-US" sz="2000" baseline="-25000">
                  <a:solidFill>
                    <a:schemeClr val="tx1"/>
                  </a:solidFill>
                </a:endParaRPr>
              </a:p>
            </p:txBody>
          </p:sp>
          <p:sp>
            <p:nvSpPr>
              <p:cNvPr id="318" name="사각형: 둥근 모서리 317">
                <a:extLst>
                  <a:ext uri="{FF2B5EF4-FFF2-40B4-BE49-F238E27FC236}">
                    <a16:creationId xmlns:a16="http://schemas.microsoft.com/office/drawing/2014/main" id="{6B6D68E5-02BC-6253-9261-0751F4B92BE0}"/>
                  </a:ext>
                </a:extLst>
              </p:cNvPr>
              <p:cNvSpPr/>
              <p:nvPr/>
            </p:nvSpPr>
            <p:spPr>
              <a:xfrm>
                <a:off x="11154761" y="609314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255</a:t>
                </a:r>
                <a:endParaRPr lang="ko-KR" altLang="en-US" sz="2000" baseline="-25000">
                  <a:solidFill>
                    <a:schemeClr val="tx1"/>
                  </a:solidFill>
                </a:endParaRPr>
              </a:p>
            </p:txBody>
          </p:sp>
          <p:sp>
            <p:nvSpPr>
              <p:cNvPr id="319" name="사각형: 둥근 모서리 318">
                <a:extLst>
                  <a:ext uri="{FF2B5EF4-FFF2-40B4-BE49-F238E27FC236}">
                    <a16:creationId xmlns:a16="http://schemas.microsoft.com/office/drawing/2014/main" id="{6274FD2F-961C-6703-F4D0-CA2C6532CD6E}"/>
                  </a:ext>
                </a:extLst>
              </p:cNvPr>
              <p:cNvSpPr/>
              <p:nvPr/>
            </p:nvSpPr>
            <p:spPr>
              <a:xfrm>
                <a:off x="11154761" y="584875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224</a:t>
                </a:r>
                <a:endParaRPr lang="ko-KR" altLang="en-US" sz="2000" baseline="-25000">
                  <a:solidFill>
                    <a:schemeClr val="tx1"/>
                  </a:solidFill>
                </a:endParaRPr>
              </a:p>
            </p:txBody>
          </p:sp>
          <p:sp>
            <p:nvSpPr>
              <p:cNvPr id="320" name="사각형: 둥근 모서리 319">
                <a:extLst>
                  <a:ext uri="{FF2B5EF4-FFF2-40B4-BE49-F238E27FC236}">
                    <a16:creationId xmlns:a16="http://schemas.microsoft.com/office/drawing/2014/main" id="{41B75856-E022-DD0C-68BB-CBDAF873E94D}"/>
                  </a:ext>
                </a:extLst>
              </p:cNvPr>
              <p:cNvSpPr/>
              <p:nvPr/>
            </p:nvSpPr>
            <p:spPr>
              <a:xfrm>
                <a:off x="8746793" y="266967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21" name="사각형: 둥근 모서리 320">
                <a:extLst>
                  <a:ext uri="{FF2B5EF4-FFF2-40B4-BE49-F238E27FC236}">
                    <a16:creationId xmlns:a16="http://schemas.microsoft.com/office/drawing/2014/main" id="{F6926A0E-ECEF-9C93-36CB-0539D76E6F71}"/>
                  </a:ext>
                </a:extLst>
              </p:cNvPr>
              <p:cNvSpPr/>
              <p:nvPr/>
            </p:nvSpPr>
            <p:spPr>
              <a:xfrm>
                <a:off x="8746793" y="242529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0</a:t>
                </a:r>
                <a:endParaRPr lang="ko-KR" altLang="en-US" sz="2000" baseline="-25000">
                  <a:solidFill>
                    <a:schemeClr val="tx1"/>
                  </a:solidFill>
                </a:endParaRPr>
              </a:p>
            </p:txBody>
          </p:sp>
          <p:sp>
            <p:nvSpPr>
              <p:cNvPr id="322" name="사각형: 둥근 모서리 321">
                <a:extLst>
                  <a:ext uri="{FF2B5EF4-FFF2-40B4-BE49-F238E27FC236}">
                    <a16:creationId xmlns:a16="http://schemas.microsoft.com/office/drawing/2014/main" id="{55A7E875-942C-2389-DE4E-30F9C60E1784}"/>
                  </a:ext>
                </a:extLst>
              </p:cNvPr>
              <p:cNvSpPr/>
              <p:nvPr/>
            </p:nvSpPr>
            <p:spPr>
              <a:xfrm>
                <a:off x="8746793" y="315897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63</a:t>
                </a:r>
                <a:endParaRPr lang="ko-KR" altLang="en-US" sz="2000" baseline="-25000">
                  <a:solidFill>
                    <a:schemeClr val="tx1"/>
                  </a:solidFill>
                </a:endParaRPr>
              </a:p>
            </p:txBody>
          </p:sp>
          <p:sp>
            <p:nvSpPr>
              <p:cNvPr id="323" name="사각형: 둥근 모서리 322">
                <a:extLst>
                  <a:ext uri="{FF2B5EF4-FFF2-40B4-BE49-F238E27FC236}">
                    <a16:creationId xmlns:a16="http://schemas.microsoft.com/office/drawing/2014/main" id="{50BA2824-D9A3-9682-51EB-80F9D4F11F90}"/>
                  </a:ext>
                </a:extLst>
              </p:cNvPr>
              <p:cNvSpPr/>
              <p:nvPr/>
            </p:nvSpPr>
            <p:spPr>
              <a:xfrm>
                <a:off x="8746793" y="291458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24" name="사각형: 둥근 모서리 323">
                <a:extLst>
                  <a:ext uri="{FF2B5EF4-FFF2-40B4-BE49-F238E27FC236}">
                    <a16:creationId xmlns:a16="http://schemas.microsoft.com/office/drawing/2014/main" id="{F8150C2B-4915-F602-A63D-956A75755CCA}"/>
                  </a:ext>
                </a:extLst>
              </p:cNvPr>
              <p:cNvSpPr/>
              <p:nvPr/>
            </p:nvSpPr>
            <p:spPr>
              <a:xfrm>
                <a:off x="8746793" y="364773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25" name="사각형: 둥근 모서리 324">
                <a:extLst>
                  <a:ext uri="{FF2B5EF4-FFF2-40B4-BE49-F238E27FC236}">
                    <a16:creationId xmlns:a16="http://schemas.microsoft.com/office/drawing/2014/main" id="{A83DB072-373B-2AFD-4B3F-B320B0C599A7}"/>
                  </a:ext>
                </a:extLst>
              </p:cNvPr>
              <p:cNvSpPr/>
              <p:nvPr/>
            </p:nvSpPr>
            <p:spPr>
              <a:xfrm>
                <a:off x="8746793" y="340335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64</a:t>
                </a:r>
                <a:endParaRPr lang="ko-KR" altLang="en-US" sz="2000" baseline="-25000">
                  <a:solidFill>
                    <a:schemeClr val="tx1"/>
                  </a:solidFill>
                </a:endParaRPr>
              </a:p>
            </p:txBody>
          </p:sp>
          <p:sp>
            <p:nvSpPr>
              <p:cNvPr id="326" name="사각형: 둥근 모서리 325">
                <a:extLst>
                  <a:ext uri="{FF2B5EF4-FFF2-40B4-BE49-F238E27FC236}">
                    <a16:creationId xmlns:a16="http://schemas.microsoft.com/office/drawing/2014/main" id="{D1899CE4-3BC4-68EE-30F1-C371E65E3317}"/>
                  </a:ext>
                </a:extLst>
              </p:cNvPr>
              <p:cNvSpPr/>
              <p:nvPr/>
            </p:nvSpPr>
            <p:spPr>
              <a:xfrm>
                <a:off x="8746793" y="413702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127</a:t>
                </a:r>
                <a:endParaRPr lang="ko-KR" altLang="en-US" sz="2000" baseline="-25000">
                  <a:solidFill>
                    <a:schemeClr val="tx1"/>
                  </a:solidFill>
                </a:endParaRPr>
              </a:p>
            </p:txBody>
          </p:sp>
          <p:sp>
            <p:nvSpPr>
              <p:cNvPr id="327" name="사각형: 둥근 모서리 326">
                <a:extLst>
                  <a:ext uri="{FF2B5EF4-FFF2-40B4-BE49-F238E27FC236}">
                    <a16:creationId xmlns:a16="http://schemas.microsoft.com/office/drawing/2014/main" id="{44E7C9BE-81E2-266F-8507-BB44878C848C}"/>
                  </a:ext>
                </a:extLst>
              </p:cNvPr>
              <p:cNvSpPr/>
              <p:nvPr/>
            </p:nvSpPr>
            <p:spPr>
              <a:xfrm>
                <a:off x="8746793" y="389264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28" name="사각형: 둥근 모서리 327">
                <a:extLst>
                  <a:ext uri="{FF2B5EF4-FFF2-40B4-BE49-F238E27FC236}">
                    <a16:creationId xmlns:a16="http://schemas.microsoft.com/office/drawing/2014/main" id="{539FF307-B0F9-8B0F-27A6-C62F94553834}"/>
                  </a:ext>
                </a:extLst>
              </p:cNvPr>
              <p:cNvSpPr/>
              <p:nvPr/>
            </p:nvSpPr>
            <p:spPr>
              <a:xfrm>
                <a:off x="8746793" y="462579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29" name="사각형: 둥근 모서리 328">
                <a:extLst>
                  <a:ext uri="{FF2B5EF4-FFF2-40B4-BE49-F238E27FC236}">
                    <a16:creationId xmlns:a16="http://schemas.microsoft.com/office/drawing/2014/main" id="{4C391DCF-BFD6-2784-1449-408F77265993}"/>
                  </a:ext>
                </a:extLst>
              </p:cNvPr>
              <p:cNvSpPr/>
              <p:nvPr/>
            </p:nvSpPr>
            <p:spPr>
              <a:xfrm>
                <a:off x="8746793" y="438141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128</a:t>
                </a:r>
                <a:endParaRPr lang="ko-KR" altLang="en-US" sz="2000" baseline="-25000">
                  <a:solidFill>
                    <a:schemeClr val="tx1"/>
                  </a:solidFill>
                </a:endParaRPr>
              </a:p>
            </p:txBody>
          </p:sp>
          <p:sp>
            <p:nvSpPr>
              <p:cNvPr id="330" name="사각형: 둥근 모서리 329">
                <a:extLst>
                  <a:ext uri="{FF2B5EF4-FFF2-40B4-BE49-F238E27FC236}">
                    <a16:creationId xmlns:a16="http://schemas.microsoft.com/office/drawing/2014/main" id="{15F2BCC8-906D-4A3A-B629-62BFF34164B0}"/>
                  </a:ext>
                </a:extLst>
              </p:cNvPr>
              <p:cNvSpPr/>
              <p:nvPr/>
            </p:nvSpPr>
            <p:spPr>
              <a:xfrm>
                <a:off x="8746793" y="511508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191</a:t>
                </a:r>
                <a:endParaRPr lang="ko-KR" altLang="en-US" sz="2000" baseline="-25000">
                  <a:solidFill>
                    <a:schemeClr val="tx1"/>
                  </a:solidFill>
                </a:endParaRPr>
              </a:p>
            </p:txBody>
          </p:sp>
          <p:sp>
            <p:nvSpPr>
              <p:cNvPr id="331" name="사각형: 둥근 모서리 330">
                <a:extLst>
                  <a:ext uri="{FF2B5EF4-FFF2-40B4-BE49-F238E27FC236}">
                    <a16:creationId xmlns:a16="http://schemas.microsoft.com/office/drawing/2014/main" id="{1941599C-AF98-04B6-EC84-EC74312C2C33}"/>
                  </a:ext>
                </a:extLst>
              </p:cNvPr>
              <p:cNvSpPr/>
              <p:nvPr/>
            </p:nvSpPr>
            <p:spPr>
              <a:xfrm>
                <a:off x="8746793" y="487070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32" name="사각형: 둥근 모서리 331">
                <a:extLst>
                  <a:ext uri="{FF2B5EF4-FFF2-40B4-BE49-F238E27FC236}">
                    <a16:creationId xmlns:a16="http://schemas.microsoft.com/office/drawing/2014/main" id="{C0608320-DB04-6711-91CA-13BD01C525FA}"/>
                  </a:ext>
                </a:extLst>
              </p:cNvPr>
              <p:cNvSpPr/>
              <p:nvPr/>
            </p:nvSpPr>
            <p:spPr>
              <a:xfrm>
                <a:off x="8746793" y="560385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33" name="사각형: 둥근 모서리 332">
                <a:extLst>
                  <a:ext uri="{FF2B5EF4-FFF2-40B4-BE49-F238E27FC236}">
                    <a16:creationId xmlns:a16="http://schemas.microsoft.com/office/drawing/2014/main" id="{34404B22-411C-9DD9-B36E-BAEC7177EA8C}"/>
                  </a:ext>
                </a:extLst>
              </p:cNvPr>
              <p:cNvSpPr/>
              <p:nvPr/>
            </p:nvSpPr>
            <p:spPr>
              <a:xfrm>
                <a:off x="8746793" y="535946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192</a:t>
                </a:r>
                <a:endParaRPr lang="ko-KR" altLang="en-US" sz="2000" baseline="-25000">
                  <a:solidFill>
                    <a:schemeClr val="tx1"/>
                  </a:solidFill>
                </a:endParaRPr>
              </a:p>
            </p:txBody>
          </p:sp>
          <p:sp>
            <p:nvSpPr>
              <p:cNvPr id="334" name="사각형: 둥근 모서리 333">
                <a:extLst>
                  <a:ext uri="{FF2B5EF4-FFF2-40B4-BE49-F238E27FC236}">
                    <a16:creationId xmlns:a16="http://schemas.microsoft.com/office/drawing/2014/main" id="{808CFA7C-20CC-E643-8DF7-1158A0A4D185}"/>
                  </a:ext>
                </a:extLst>
              </p:cNvPr>
              <p:cNvSpPr/>
              <p:nvPr/>
            </p:nvSpPr>
            <p:spPr>
              <a:xfrm>
                <a:off x="8746793" y="609314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255</a:t>
                </a:r>
                <a:endParaRPr lang="ko-KR" altLang="en-US" sz="2000" baseline="-25000">
                  <a:solidFill>
                    <a:schemeClr val="tx1"/>
                  </a:solidFill>
                </a:endParaRPr>
              </a:p>
            </p:txBody>
          </p:sp>
          <p:sp>
            <p:nvSpPr>
              <p:cNvPr id="335" name="사각형: 둥근 모서리 334">
                <a:extLst>
                  <a:ext uri="{FF2B5EF4-FFF2-40B4-BE49-F238E27FC236}">
                    <a16:creationId xmlns:a16="http://schemas.microsoft.com/office/drawing/2014/main" id="{50DFEF97-290C-95ED-A887-41AF4013D6E1}"/>
                  </a:ext>
                </a:extLst>
              </p:cNvPr>
              <p:cNvSpPr/>
              <p:nvPr/>
            </p:nvSpPr>
            <p:spPr>
              <a:xfrm>
                <a:off x="8746793" y="584875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36" name="사각형: 둥근 모서리 335">
                <a:extLst>
                  <a:ext uri="{FF2B5EF4-FFF2-40B4-BE49-F238E27FC236}">
                    <a16:creationId xmlns:a16="http://schemas.microsoft.com/office/drawing/2014/main" id="{6EBA38CA-F7ED-FAFD-DB77-F23473C1B0C4}"/>
                  </a:ext>
                </a:extLst>
              </p:cNvPr>
              <p:cNvSpPr/>
              <p:nvPr/>
            </p:nvSpPr>
            <p:spPr>
              <a:xfrm>
                <a:off x="6214103" y="2669679"/>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37" name="사각형: 둥근 모서리 336">
                <a:extLst>
                  <a:ext uri="{FF2B5EF4-FFF2-40B4-BE49-F238E27FC236}">
                    <a16:creationId xmlns:a16="http://schemas.microsoft.com/office/drawing/2014/main" id="{6DA336FB-42E1-F842-2897-25F4F2D4EA1B}"/>
                  </a:ext>
                </a:extLst>
              </p:cNvPr>
              <p:cNvSpPr/>
              <p:nvPr/>
            </p:nvSpPr>
            <p:spPr>
              <a:xfrm>
                <a:off x="6214103" y="242529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0</a:t>
                </a:r>
                <a:endParaRPr lang="ko-KR" altLang="en-US" sz="2000" baseline="-25000">
                  <a:solidFill>
                    <a:schemeClr val="tx1"/>
                  </a:solidFill>
                </a:endParaRPr>
              </a:p>
            </p:txBody>
          </p:sp>
          <p:sp>
            <p:nvSpPr>
              <p:cNvPr id="338" name="사각형: 둥근 모서리 337">
                <a:extLst>
                  <a:ext uri="{FF2B5EF4-FFF2-40B4-BE49-F238E27FC236}">
                    <a16:creationId xmlns:a16="http://schemas.microsoft.com/office/drawing/2014/main" id="{73DB2B59-8E0C-2372-0EBA-307E4F7F5BC1}"/>
                  </a:ext>
                </a:extLst>
              </p:cNvPr>
              <p:cNvSpPr/>
              <p:nvPr/>
            </p:nvSpPr>
            <p:spPr>
              <a:xfrm>
                <a:off x="6214103" y="315897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39" name="사각형: 둥근 모서리 338">
                <a:extLst>
                  <a:ext uri="{FF2B5EF4-FFF2-40B4-BE49-F238E27FC236}">
                    <a16:creationId xmlns:a16="http://schemas.microsoft.com/office/drawing/2014/main" id="{DD2B551A-3201-76F7-BB2A-1951F9CBEAB4}"/>
                  </a:ext>
                </a:extLst>
              </p:cNvPr>
              <p:cNvSpPr/>
              <p:nvPr/>
            </p:nvSpPr>
            <p:spPr>
              <a:xfrm>
                <a:off x="6214103" y="291458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0" name="사각형: 둥근 모서리 339">
                <a:extLst>
                  <a:ext uri="{FF2B5EF4-FFF2-40B4-BE49-F238E27FC236}">
                    <a16:creationId xmlns:a16="http://schemas.microsoft.com/office/drawing/2014/main" id="{648C1D2C-D3D7-6A65-2995-C94E30D48F69}"/>
                  </a:ext>
                </a:extLst>
              </p:cNvPr>
              <p:cNvSpPr/>
              <p:nvPr/>
            </p:nvSpPr>
            <p:spPr>
              <a:xfrm>
                <a:off x="6214103" y="3647736"/>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1" name="사각형: 둥근 모서리 340">
                <a:extLst>
                  <a:ext uri="{FF2B5EF4-FFF2-40B4-BE49-F238E27FC236}">
                    <a16:creationId xmlns:a16="http://schemas.microsoft.com/office/drawing/2014/main" id="{3858B811-BD69-F0A8-ADDA-BD0773076985}"/>
                  </a:ext>
                </a:extLst>
              </p:cNvPr>
              <p:cNvSpPr/>
              <p:nvPr/>
            </p:nvSpPr>
            <p:spPr>
              <a:xfrm>
                <a:off x="6214103" y="340335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2" name="사각형: 둥근 모서리 341">
                <a:extLst>
                  <a:ext uri="{FF2B5EF4-FFF2-40B4-BE49-F238E27FC236}">
                    <a16:creationId xmlns:a16="http://schemas.microsoft.com/office/drawing/2014/main" id="{349B3AA1-E3E3-871A-6B3D-BF55EBE55480}"/>
                  </a:ext>
                </a:extLst>
              </p:cNvPr>
              <p:cNvSpPr/>
              <p:nvPr/>
            </p:nvSpPr>
            <p:spPr>
              <a:xfrm>
                <a:off x="6214103" y="413702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127</a:t>
                </a:r>
                <a:endParaRPr lang="ko-KR" altLang="en-US" sz="2000" baseline="-25000">
                  <a:solidFill>
                    <a:schemeClr val="tx1"/>
                  </a:solidFill>
                </a:endParaRPr>
              </a:p>
            </p:txBody>
          </p:sp>
          <p:sp>
            <p:nvSpPr>
              <p:cNvPr id="343" name="사각형: 둥근 모서리 342">
                <a:extLst>
                  <a:ext uri="{FF2B5EF4-FFF2-40B4-BE49-F238E27FC236}">
                    <a16:creationId xmlns:a16="http://schemas.microsoft.com/office/drawing/2014/main" id="{6EA342AA-CC62-1C75-C6EE-D1ADEFBBA845}"/>
                  </a:ext>
                </a:extLst>
              </p:cNvPr>
              <p:cNvSpPr/>
              <p:nvPr/>
            </p:nvSpPr>
            <p:spPr>
              <a:xfrm>
                <a:off x="6214103" y="389264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4" name="사각형: 둥근 모서리 343">
                <a:extLst>
                  <a:ext uri="{FF2B5EF4-FFF2-40B4-BE49-F238E27FC236}">
                    <a16:creationId xmlns:a16="http://schemas.microsoft.com/office/drawing/2014/main" id="{4FE807F9-2905-2ADB-AAC2-FA8470EBA2F5}"/>
                  </a:ext>
                </a:extLst>
              </p:cNvPr>
              <p:cNvSpPr/>
              <p:nvPr/>
            </p:nvSpPr>
            <p:spPr>
              <a:xfrm>
                <a:off x="6214103" y="4625793"/>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5" name="사각형: 둥근 모서리 344">
                <a:extLst>
                  <a:ext uri="{FF2B5EF4-FFF2-40B4-BE49-F238E27FC236}">
                    <a16:creationId xmlns:a16="http://schemas.microsoft.com/office/drawing/2014/main" id="{BAB6289A-33AB-D37B-8DCB-07486DA17262}"/>
                  </a:ext>
                </a:extLst>
              </p:cNvPr>
              <p:cNvSpPr/>
              <p:nvPr/>
            </p:nvSpPr>
            <p:spPr>
              <a:xfrm>
                <a:off x="6214103" y="438141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128</a:t>
                </a:r>
                <a:endParaRPr lang="ko-KR" altLang="en-US" sz="2000" baseline="-25000">
                  <a:solidFill>
                    <a:schemeClr val="tx1"/>
                  </a:solidFill>
                </a:endParaRPr>
              </a:p>
            </p:txBody>
          </p:sp>
          <p:sp>
            <p:nvSpPr>
              <p:cNvPr id="346" name="사각형: 둥근 모서리 345">
                <a:extLst>
                  <a:ext uri="{FF2B5EF4-FFF2-40B4-BE49-F238E27FC236}">
                    <a16:creationId xmlns:a16="http://schemas.microsoft.com/office/drawing/2014/main" id="{83306C59-A711-B923-E856-043DE8A068EB}"/>
                  </a:ext>
                </a:extLst>
              </p:cNvPr>
              <p:cNvSpPr/>
              <p:nvPr/>
            </p:nvSpPr>
            <p:spPr>
              <a:xfrm>
                <a:off x="6214103" y="5115084"/>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7" name="사각형: 둥근 모서리 346">
                <a:extLst>
                  <a:ext uri="{FF2B5EF4-FFF2-40B4-BE49-F238E27FC236}">
                    <a16:creationId xmlns:a16="http://schemas.microsoft.com/office/drawing/2014/main" id="{83F9668C-184B-46D2-DC98-2376395D0F89}"/>
                  </a:ext>
                </a:extLst>
              </p:cNvPr>
              <p:cNvSpPr/>
              <p:nvPr/>
            </p:nvSpPr>
            <p:spPr>
              <a:xfrm>
                <a:off x="6214103" y="487070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8" name="사각형: 둥근 모서리 347">
                <a:extLst>
                  <a:ext uri="{FF2B5EF4-FFF2-40B4-BE49-F238E27FC236}">
                    <a16:creationId xmlns:a16="http://schemas.microsoft.com/office/drawing/2014/main" id="{2BCF2352-82C5-4AAA-7DF7-9DAAAAAF30A1}"/>
                  </a:ext>
                </a:extLst>
              </p:cNvPr>
              <p:cNvSpPr/>
              <p:nvPr/>
            </p:nvSpPr>
            <p:spPr>
              <a:xfrm>
                <a:off x="6214103" y="5603850"/>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49" name="사각형: 둥근 모서리 348">
                <a:extLst>
                  <a:ext uri="{FF2B5EF4-FFF2-40B4-BE49-F238E27FC236}">
                    <a16:creationId xmlns:a16="http://schemas.microsoft.com/office/drawing/2014/main" id="{9076DB67-71E4-7CE4-9577-957E3CBDF119}"/>
                  </a:ext>
                </a:extLst>
              </p:cNvPr>
              <p:cNvSpPr/>
              <p:nvPr/>
            </p:nvSpPr>
            <p:spPr>
              <a:xfrm>
                <a:off x="6214103" y="5359467"/>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50" name="사각형: 둥근 모서리 349">
                <a:extLst>
                  <a:ext uri="{FF2B5EF4-FFF2-40B4-BE49-F238E27FC236}">
                    <a16:creationId xmlns:a16="http://schemas.microsoft.com/office/drawing/2014/main" id="{2F517F7A-5EFD-E900-0FB1-F3A22087E205}"/>
                  </a:ext>
                </a:extLst>
              </p:cNvPr>
              <p:cNvSpPr/>
              <p:nvPr/>
            </p:nvSpPr>
            <p:spPr>
              <a:xfrm>
                <a:off x="6214103" y="6093141"/>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000">
                    <a:solidFill>
                      <a:schemeClr val="tx1"/>
                    </a:solidFill>
                  </a:rPr>
                  <a:t>a</a:t>
                </a:r>
                <a:r>
                  <a:rPr lang="en-US" altLang="ko-KR" sz="2000" baseline="-25000">
                    <a:solidFill>
                      <a:schemeClr val="tx1"/>
                    </a:solidFill>
                  </a:rPr>
                  <a:t>255</a:t>
                </a:r>
                <a:endParaRPr lang="ko-KR" altLang="en-US" sz="2000" baseline="-25000">
                  <a:solidFill>
                    <a:schemeClr val="tx1"/>
                  </a:solidFill>
                </a:endParaRPr>
              </a:p>
            </p:txBody>
          </p:sp>
          <p:sp>
            <p:nvSpPr>
              <p:cNvPr id="351" name="사각형: 둥근 모서리 350">
                <a:extLst>
                  <a:ext uri="{FF2B5EF4-FFF2-40B4-BE49-F238E27FC236}">
                    <a16:creationId xmlns:a16="http://schemas.microsoft.com/office/drawing/2014/main" id="{05E374BD-6368-8D71-F250-2FB3DC074A84}"/>
                  </a:ext>
                </a:extLst>
              </p:cNvPr>
              <p:cNvSpPr/>
              <p:nvPr/>
            </p:nvSpPr>
            <p:spPr>
              <a:xfrm>
                <a:off x="6214103" y="5848758"/>
                <a:ext cx="598241" cy="244383"/>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baseline="-25000">
                  <a:solidFill>
                    <a:schemeClr val="tx1"/>
                  </a:solidFill>
                </a:endParaRPr>
              </a:p>
            </p:txBody>
          </p:sp>
          <p:sp>
            <p:nvSpPr>
              <p:cNvPr id="352" name="사각형: 둥근 모서리 351">
                <a:extLst>
                  <a:ext uri="{FF2B5EF4-FFF2-40B4-BE49-F238E27FC236}">
                    <a16:creationId xmlns:a16="http://schemas.microsoft.com/office/drawing/2014/main" id="{17812481-FF3B-8C22-67D6-39993904A533}"/>
                  </a:ext>
                </a:extLst>
              </p:cNvPr>
              <p:cNvSpPr/>
              <p:nvPr/>
            </p:nvSpPr>
            <p:spPr>
              <a:xfrm>
                <a:off x="6214103" y="4380885"/>
                <a:ext cx="594458" cy="1956639"/>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53" name="사각형: 둥근 모서리 352">
                <a:extLst>
                  <a:ext uri="{FF2B5EF4-FFF2-40B4-BE49-F238E27FC236}">
                    <a16:creationId xmlns:a16="http://schemas.microsoft.com/office/drawing/2014/main" id="{C1444B6F-792D-B1E0-F5B0-A852275305D6}"/>
                  </a:ext>
                </a:extLst>
              </p:cNvPr>
              <p:cNvSpPr/>
              <p:nvPr/>
            </p:nvSpPr>
            <p:spPr>
              <a:xfrm>
                <a:off x="8755162" y="5359467"/>
                <a:ext cx="594458" cy="978057"/>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54" name="사각형: 둥근 모서리 353">
                <a:extLst>
                  <a:ext uri="{FF2B5EF4-FFF2-40B4-BE49-F238E27FC236}">
                    <a16:creationId xmlns:a16="http://schemas.microsoft.com/office/drawing/2014/main" id="{948DD78E-6BC7-0037-6841-21D133A18FDE}"/>
                  </a:ext>
                </a:extLst>
              </p:cNvPr>
              <p:cNvSpPr/>
              <p:nvPr/>
            </p:nvSpPr>
            <p:spPr>
              <a:xfrm>
                <a:off x="8755162" y="3403091"/>
                <a:ext cx="594458" cy="978057"/>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55" name="사각형: 둥근 모서리 354">
                <a:extLst>
                  <a:ext uri="{FF2B5EF4-FFF2-40B4-BE49-F238E27FC236}">
                    <a16:creationId xmlns:a16="http://schemas.microsoft.com/office/drawing/2014/main" id="{8613DF97-8FB9-C09B-5C18-58701CD3912E}"/>
                  </a:ext>
                </a:extLst>
              </p:cNvPr>
              <p:cNvSpPr/>
              <p:nvPr/>
            </p:nvSpPr>
            <p:spPr>
              <a:xfrm>
                <a:off x="11158544" y="2914063"/>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56" name="사각형: 둥근 모서리 355">
                <a:extLst>
                  <a:ext uri="{FF2B5EF4-FFF2-40B4-BE49-F238E27FC236}">
                    <a16:creationId xmlns:a16="http://schemas.microsoft.com/office/drawing/2014/main" id="{674CDF08-2810-7B5A-1161-F03618F1ACAA}"/>
                  </a:ext>
                </a:extLst>
              </p:cNvPr>
              <p:cNvSpPr/>
              <p:nvPr/>
            </p:nvSpPr>
            <p:spPr>
              <a:xfrm>
                <a:off x="11158544" y="3892119"/>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57" name="사각형: 둥근 모서리 356">
                <a:extLst>
                  <a:ext uri="{FF2B5EF4-FFF2-40B4-BE49-F238E27FC236}">
                    <a16:creationId xmlns:a16="http://schemas.microsoft.com/office/drawing/2014/main" id="{7BF78D35-BDD0-AE9A-1231-58B53F1FE809}"/>
                  </a:ext>
                </a:extLst>
              </p:cNvPr>
              <p:cNvSpPr/>
              <p:nvPr/>
            </p:nvSpPr>
            <p:spPr>
              <a:xfrm>
                <a:off x="11158544" y="4870176"/>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58" name="사각형: 둥근 모서리 357">
                <a:extLst>
                  <a:ext uri="{FF2B5EF4-FFF2-40B4-BE49-F238E27FC236}">
                    <a16:creationId xmlns:a16="http://schemas.microsoft.com/office/drawing/2014/main" id="{69BC830F-691F-0191-0E03-27E3A84BD71F}"/>
                  </a:ext>
                </a:extLst>
              </p:cNvPr>
              <p:cNvSpPr/>
              <p:nvPr/>
            </p:nvSpPr>
            <p:spPr>
              <a:xfrm>
                <a:off x="11158544" y="5848758"/>
                <a:ext cx="594458" cy="488766"/>
              </a:xfrm>
              <a:prstGeom prst="roundRect">
                <a:avLst/>
              </a:prstGeom>
              <a:solidFill>
                <a:schemeClr val="accent1">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359" name="TextBox 358">
                <a:extLst>
                  <a:ext uri="{FF2B5EF4-FFF2-40B4-BE49-F238E27FC236}">
                    <a16:creationId xmlns:a16="http://schemas.microsoft.com/office/drawing/2014/main" id="{EAB1E61A-5247-F257-D936-8558E85EB5F4}"/>
                  </a:ext>
                </a:extLst>
              </p:cNvPr>
              <p:cNvSpPr txBox="1"/>
              <p:nvPr/>
            </p:nvSpPr>
            <p:spPr>
              <a:xfrm>
                <a:off x="6809717" y="5248068"/>
                <a:ext cx="1813510" cy="400110"/>
              </a:xfrm>
              <a:prstGeom prst="rect">
                <a:avLst/>
              </a:prstGeom>
              <a:noFill/>
            </p:spPr>
            <p:txBody>
              <a:bodyPr wrap="none" rtlCol="0">
                <a:spAutoFit/>
              </a:bodyPr>
              <a:lstStyle/>
              <a:p>
                <a:r>
                  <a:rPr lang="en-US" altLang="ko-KR" sz="2000"/>
                  <a:t>x Zetas inv[126]</a:t>
                </a:r>
                <a:endParaRPr lang="ko-KR" altLang="en-US" sz="2000"/>
              </a:p>
            </p:txBody>
          </p:sp>
          <p:sp>
            <p:nvSpPr>
              <p:cNvPr id="360" name="TextBox 359">
                <a:extLst>
                  <a:ext uri="{FF2B5EF4-FFF2-40B4-BE49-F238E27FC236}">
                    <a16:creationId xmlns:a16="http://schemas.microsoft.com/office/drawing/2014/main" id="{7BC75AB3-9166-9512-1DC3-460AB1F022EE}"/>
                  </a:ext>
                </a:extLst>
              </p:cNvPr>
              <p:cNvSpPr txBox="1"/>
              <p:nvPr/>
            </p:nvSpPr>
            <p:spPr>
              <a:xfrm>
                <a:off x="9353403" y="3692064"/>
                <a:ext cx="1813510" cy="400110"/>
              </a:xfrm>
              <a:prstGeom prst="rect">
                <a:avLst/>
              </a:prstGeom>
              <a:noFill/>
            </p:spPr>
            <p:txBody>
              <a:bodyPr wrap="none" rtlCol="0">
                <a:spAutoFit/>
              </a:bodyPr>
              <a:lstStyle/>
              <a:p>
                <a:r>
                  <a:rPr lang="en-US" altLang="ko-KR" sz="2000"/>
                  <a:t>x Zetas inv[124]</a:t>
                </a:r>
                <a:endParaRPr lang="ko-KR" altLang="en-US" sz="2000"/>
              </a:p>
            </p:txBody>
          </p:sp>
          <p:sp>
            <p:nvSpPr>
              <p:cNvPr id="361" name="TextBox 360">
                <a:extLst>
                  <a:ext uri="{FF2B5EF4-FFF2-40B4-BE49-F238E27FC236}">
                    <a16:creationId xmlns:a16="http://schemas.microsoft.com/office/drawing/2014/main" id="{49C20E9F-29C3-EB58-ECCE-ED2FEF1D42D7}"/>
                  </a:ext>
                </a:extLst>
              </p:cNvPr>
              <p:cNvSpPr txBox="1"/>
              <p:nvPr/>
            </p:nvSpPr>
            <p:spPr>
              <a:xfrm>
                <a:off x="9353403" y="5648178"/>
                <a:ext cx="1813510" cy="400110"/>
              </a:xfrm>
              <a:prstGeom prst="rect">
                <a:avLst/>
              </a:prstGeom>
              <a:noFill/>
            </p:spPr>
            <p:txBody>
              <a:bodyPr wrap="none" rtlCol="0">
                <a:spAutoFit/>
              </a:bodyPr>
              <a:lstStyle/>
              <a:p>
                <a:r>
                  <a:rPr lang="en-US" altLang="ko-KR" sz="2000"/>
                  <a:t>x Zetas inv[125]</a:t>
                </a:r>
                <a:endParaRPr lang="ko-KR" altLang="en-US" sz="2000"/>
              </a:p>
            </p:txBody>
          </p:sp>
          <p:cxnSp>
            <p:nvCxnSpPr>
              <p:cNvPr id="362" name="직선 화살표 연결선 361">
                <a:extLst>
                  <a:ext uri="{FF2B5EF4-FFF2-40B4-BE49-F238E27FC236}">
                    <a16:creationId xmlns:a16="http://schemas.microsoft.com/office/drawing/2014/main" id="{0710FC5F-EE4F-61AA-FD01-23D54E4033DD}"/>
                  </a:ext>
                </a:extLst>
              </p:cNvPr>
              <p:cNvCxnSpPr>
                <a:cxnSpLocks/>
                <a:stCxn id="345" idx="3"/>
                <a:endCxn id="321" idx="1"/>
              </p:cNvCxnSpPr>
              <p:nvPr/>
            </p:nvCxnSpPr>
            <p:spPr>
              <a:xfrm flipV="1">
                <a:off x="6812344" y="2547488"/>
                <a:ext cx="1934449" cy="1956114"/>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3" name="직선 화살표 연결선 362">
                <a:extLst>
                  <a:ext uri="{FF2B5EF4-FFF2-40B4-BE49-F238E27FC236}">
                    <a16:creationId xmlns:a16="http://schemas.microsoft.com/office/drawing/2014/main" id="{EF22649C-503E-A2A5-C701-04BF2D14BCF1}"/>
                  </a:ext>
                </a:extLst>
              </p:cNvPr>
              <p:cNvCxnSpPr>
                <a:cxnSpLocks/>
                <a:stCxn id="337" idx="3"/>
                <a:endCxn id="329" idx="1"/>
              </p:cNvCxnSpPr>
              <p:nvPr/>
            </p:nvCxnSpPr>
            <p:spPr>
              <a:xfrm>
                <a:off x="6812344" y="2547488"/>
                <a:ext cx="1934449" cy="1956114"/>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4" name="직선 화살표 연결선 363">
                <a:extLst>
                  <a:ext uri="{FF2B5EF4-FFF2-40B4-BE49-F238E27FC236}">
                    <a16:creationId xmlns:a16="http://schemas.microsoft.com/office/drawing/2014/main" id="{BE52FDBB-6EA9-1A18-35B6-0CA81EABF6BA}"/>
                  </a:ext>
                </a:extLst>
              </p:cNvPr>
              <p:cNvCxnSpPr>
                <a:cxnSpLocks/>
                <a:stCxn id="337" idx="3"/>
                <a:endCxn id="321" idx="1"/>
              </p:cNvCxnSpPr>
              <p:nvPr/>
            </p:nvCxnSpPr>
            <p:spPr>
              <a:xfrm>
                <a:off x="6812344" y="2547488"/>
                <a:ext cx="1934449" cy="0"/>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5" name="직선 화살표 연결선 364">
                <a:extLst>
                  <a:ext uri="{FF2B5EF4-FFF2-40B4-BE49-F238E27FC236}">
                    <a16:creationId xmlns:a16="http://schemas.microsoft.com/office/drawing/2014/main" id="{2FC5A9E2-86DC-47C1-6F84-8DCEEF2AB446}"/>
                  </a:ext>
                </a:extLst>
              </p:cNvPr>
              <p:cNvCxnSpPr>
                <a:cxnSpLocks/>
                <a:stCxn id="345" idx="3"/>
                <a:endCxn id="329" idx="1"/>
              </p:cNvCxnSpPr>
              <p:nvPr/>
            </p:nvCxnSpPr>
            <p:spPr>
              <a:xfrm>
                <a:off x="6812344" y="4503602"/>
                <a:ext cx="1934449" cy="0"/>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366" name="TextBox 365">
                <a:extLst>
                  <a:ext uri="{FF2B5EF4-FFF2-40B4-BE49-F238E27FC236}">
                    <a16:creationId xmlns:a16="http://schemas.microsoft.com/office/drawing/2014/main" id="{EAADB2E7-93CE-0AAB-BFF5-BF2DF979A2EB}"/>
                  </a:ext>
                </a:extLst>
              </p:cNvPr>
              <p:cNvSpPr txBox="1"/>
              <p:nvPr/>
            </p:nvSpPr>
            <p:spPr>
              <a:xfrm>
                <a:off x="6887321" y="2427780"/>
                <a:ext cx="312906" cy="400110"/>
              </a:xfrm>
              <a:prstGeom prst="rect">
                <a:avLst/>
              </a:prstGeom>
              <a:noFill/>
            </p:spPr>
            <p:txBody>
              <a:bodyPr wrap="square" rtlCol="0">
                <a:spAutoFit/>
              </a:bodyPr>
              <a:lstStyle/>
              <a:p>
                <a:r>
                  <a:rPr lang="en-US" altLang="ko-KR" sz="2000"/>
                  <a:t>+</a:t>
                </a:r>
                <a:endParaRPr lang="ko-KR" altLang="en-US" sz="2000"/>
              </a:p>
            </p:txBody>
          </p:sp>
          <p:sp>
            <p:nvSpPr>
              <p:cNvPr id="367" name="TextBox 366">
                <a:extLst>
                  <a:ext uri="{FF2B5EF4-FFF2-40B4-BE49-F238E27FC236}">
                    <a16:creationId xmlns:a16="http://schemas.microsoft.com/office/drawing/2014/main" id="{12FD8813-5015-7DBA-C755-1CD9872D2190}"/>
                  </a:ext>
                </a:extLst>
              </p:cNvPr>
              <p:cNvSpPr txBox="1"/>
              <p:nvPr/>
            </p:nvSpPr>
            <p:spPr>
              <a:xfrm>
                <a:off x="6887321" y="4203520"/>
                <a:ext cx="263214" cy="400110"/>
              </a:xfrm>
              <a:prstGeom prst="rect">
                <a:avLst/>
              </a:prstGeom>
              <a:noFill/>
            </p:spPr>
            <p:txBody>
              <a:bodyPr wrap="square" rtlCol="0">
                <a:spAutoFit/>
              </a:bodyPr>
              <a:lstStyle/>
              <a:p>
                <a:r>
                  <a:rPr lang="en-US" altLang="ko-KR" sz="2000"/>
                  <a:t>-</a:t>
                </a:r>
                <a:endParaRPr lang="ko-KR" altLang="en-US" sz="2000"/>
              </a:p>
            </p:txBody>
          </p:sp>
          <p:cxnSp>
            <p:nvCxnSpPr>
              <p:cNvPr id="368" name="직선 화살표 연결선 367">
                <a:extLst>
                  <a:ext uri="{FF2B5EF4-FFF2-40B4-BE49-F238E27FC236}">
                    <a16:creationId xmlns:a16="http://schemas.microsoft.com/office/drawing/2014/main" id="{495439D0-35EE-6F10-1EB7-ADCFDD63A4C3}"/>
                  </a:ext>
                </a:extLst>
              </p:cNvPr>
              <p:cNvCxnSpPr>
                <a:cxnSpLocks/>
                <a:endCxn id="305" idx="1"/>
              </p:cNvCxnSpPr>
              <p:nvPr/>
            </p:nvCxnSpPr>
            <p:spPr>
              <a:xfrm flipV="1">
                <a:off x="9336665" y="2547488"/>
                <a:ext cx="1818096" cy="1014227"/>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9" name="직선 화살표 연결선 368">
                <a:extLst>
                  <a:ext uri="{FF2B5EF4-FFF2-40B4-BE49-F238E27FC236}">
                    <a16:creationId xmlns:a16="http://schemas.microsoft.com/office/drawing/2014/main" id="{599FF9AC-744E-C1C1-0203-695A8E944066}"/>
                  </a:ext>
                </a:extLst>
              </p:cNvPr>
              <p:cNvCxnSpPr>
                <a:cxnSpLocks/>
                <a:stCxn id="321" idx="3"/>
                <a:endCxn id="309" idx="1"/>
              </p:cNvCxnSpPr>
              <p:nvPr/>
            </p:nvCxnSpPr>
            <p:spPr>
              <a:xfrm>
                <a:off x="9345034" y="2547488"/>
                <a:ext cx="1809727" cy="978057"/>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0" name="직선 화살표 연결선 369">
                <a:extLst>
                  <a:ext uri="{FF2B5EF4-FFF2-40B4-BE49-F238E27FC236}">
                    <a16:creationId xmlns:a16="http://schemas.microsoft.com/office/drawing/2014/main" id="{C506BDBB-6E83-4A86-7EED-93F1D710BB7D}"/>
                  </a:ext>
                </a:extLst>
              </p:cNvPr>
              <p:cNvCxnSpPr>
                <a:cxnSpLocks/>
                <a:endCxn id="309" idx="1"/>
              </p:cNvCxnSpPr>
              <p:nvPr/>
            </p:nvCxnSpPr>
            <p:spPr>
              <a:xfrm>
                <a:off x="9345034" y="3520060"/>
                <a:ext cx="1809727" cy="5485"/>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1" name="직선 화살표 연결선 370">
                <a:extLst>
                  <a:ext uri="{FF2B5EF4-FFF2-40B4-BE49-F238E27FC236}">
                    <a16:creationId xmlns:a16="http://schemas.microsoft.com/office/drawing/2014/main" id="{B7C2D271-9455-E35E-CD68-7534725E4309}"/>
                  </a:ext>
                </a:extLst>
              </p:cNvPr>
              <p:cNvCxnSpPr>
                <a:cxnSpLocks/>
                <a:stCxn id="321" idx="3"/>
                <a:endCxn id="305" idx="1"/>
              </p:cNvCxnSpPr>
              <p:nvPr/>
            </p:nvCxnSpPr>
            <p:spPr>
              <a:xfrm>
                <a:off x="9345034" y="2547488"/>
                <a:ext cx="1809727" cy="0"/>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2" name="직선 화살표 연결선 371">
                <a:extLst>
                  <a:ext uri="{FF2B5EF4-FFF2-40B4-BE49-F238E27FC236}">
                    <a16:creationId xmlns:a16="http://schemas.microsoft.com/office/drawing/2014/main" id="{CD723B1D-FCE0-1E4C-5608-168725FC4446}"/>
                  </a:ext>
                </a:extLst>
              </p:cNvPr>
              <p:cNvCxnSpPr>
                <a:cxnSpLocks/>
                <a:endCxn id="313" idx="1"/>
              </p:cNvCxnSpPr>
              <p:nvPr/>
            </p:nvCxnSpPr>
            <p:spPr>
              <a:xfrm flipV="1">
                <a:off x="9357989" y="4503602"/>
                <a:ext cx="1796772" cy="990066"/>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3" name="직선 화살표 연결선 372">
                <a:extLst>
                  <a:ext uri="{FF2B5EF4-FFF2-40B4-BE49-F238E27FC236}">
                    <a16:creationId xmlns:a16="http://schemas.microsoft.com/office/drawing/2014/main" id="{77319C32-CC19-D6AF-449B-57EA97B71214}"/>
                  </a:ext>
                </a:extLst>
              </p:cNvPr>
              <p:cNvCxnSpPr>
                <a:cxnSpLocks/>
                <a:stCxn id="329" idx="3"/>
                <a:endCxn id="317" idx="1"/>
              </p:cNvCxnSpPr>
              <p:nvPr/>
            </p:nvCxnSpPr>
            <p:spPr>
              <a:xfrm>
                <a:off x="9345034" y="4503602"/>
                <a:ext cx="1809727" cy="978057"/>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4" name="직선 화살표 연결선 373">
                <a:extLst>
                  <a:ext uri="{FF2B5EF4-FFF2-40B4-BE49-F238E27FC236}">
                    <a16:creationId xmlns:a16="http://schemas.microsoft.com/office/drawing/2014/main" id="{A0421888-DF32-6889-7ACE-AC593B1147CD}"/>
                  </a:ext>
                </a:extLst>
              </p:cNvPr>
              <p:cNvCxnSpPr>
                <a:cxnSpLocks/>
                <a:endCxn id="317" idx="1"/>
              </p:cNvCxnSpPr>
              <p:nvPr/>
            </p:nvCxnSpPr>
            <p:spPr>
              <a:xfrm flipV="1">
                <a:off x="9345034" y="5481659"/>
                <a:ext cx="1809727" cy="12009"/>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5" name="직선 화살표 연결선 374">
                <a:extLst>
                  <a:ext uri="{FF2B5EF4-FFF2-40B4-BE49-F238E27FC236}">
                    <a16:creationId xmlns:a16="http://schemas.microsoft.com/office/drawing/2014/main" id="{D8C727FF-ED56-4010-A627-03163512DE75}"/>
                  </a:ext>
                </a:extLst>
              </p:cNvPr>
              <p:cNvCxnSpPr>
                <a:cxnSpLocks/>
                <a:stCxn id="329" idx="3"/>
                <a:endCxn id="313" idx="1"/>
              </p:cNvCxnSpPr>
              <p:nvPr/>
            </p:nvCxnSpPr>
            <p:spPr>
              <a:xfrm>
                <a:off x="9345034" y="4503602"/>
                <a:ext cx="1809727" cy="0"/>
              </a:xfrm>
              <a:prstGeom prst="straightConnector1">
                <a:avLst/>
              </a:prstGeom>
              <a:ln w="2857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376" name="TextBox 375">
                <a:extLst>
                  <a:ext uri="{FF2B5EF4-FFF2-40B4-BE49-F238E27FC236}">
                    <a16:creationId xmlns:a16="http://schemas.microsoft.com/office/drawing/2014/main" id="{47476BE1-5770-F27D-F1AA-5E0E0E452319}"/>
                  </a:ext>
                </a:extLst>
              </p:cNvPr>
              <p:cNvSpPr txBox="1"/>
              <p:nvPr/>
            </p:nvSpPr>
            <p:spPr>
              <a:xfrm>
                <a:off x="9518451" y="4382338"/>
                <a:ext cx="312906" cy="400110"/>
              </a:xfrm>
              <a:prstGeom prst="rect">
                <a:avLst/>
              </a:prstGeom>
              <a:noFill/>
            </p:spPr>
            <p:txBody>
              <a:bodyPr wrap="square" rtlCol="0">
                <a:spAutoFit/>
              </a:bodyPr>
              <a:lstStyle/>
              <a:p>
                <a:r>
                  <a:rPr lang="en-US" altLang="ko-KR" sz="2000"/>
                  <a:t>+</a:t>
                </a:r>
                <a:endParaRPr lang="ko-KR" altLang="en-US" sz="2000"/>
              </a:p>
            </p:txBody>
          </p:sp>
          <p:sp>
            <p:nvSpPr>
              <p:cNvPr id="377" name="TextBox 376">
                <a:extLst>
                  <a:ext uri="{FF2B5EF4-FFF2-40B4-BE49-F238E27FC236}">
                    <a16:creationId xmlns:a16="http://schemas.microsoft.com/office/drawing/2014/main" id="{40AD2898-2B0F-BFB3-36DC-D73F8F47E45C}"/>
                  </a:ext>
                </a:extLst>
              </p:cNvPr>
              <p:cNvSpPr txBox="1"/>
              <p:nvPr/>
            </p:nvSpPr>
            <p:spPr>
              <a:xfrm>
                <a:off x="9527976" y="5214376"/>
                <a:ext cx="263214" cy="400110"/>
              </a:xfrm>
              <a:prstGeom prst="rect">
                <a:avLst/>
              </a:prstGeom>
              <a:noFill/>
            </p:spPr>
            <p:txBody>
              <a:bodyPr wrap="square" rtlCol="0">
                <a:spAutoFit/>
              </a:bodyPr>
              <a:lstStyle/>
              <a:p>
                <a:r>
                  <a:rPr lang="en-US" altLang="ko-KR" sz="2000"/>
                  <a:t>-</a:t>
                </a:r>
                <a:endParaRPr lang="ko-KR" altLang="en-US" sz="2000"/>
              </a:p>
            </p:txBody>
          </p:sp>
          <p:sp>
            <p:nvSpPr>
              <p:cNvPr id="378" name="TextBox 377">
                <a:extLst>
                  <a:ext uri="{FF2B5EF4-FFF2-40B4-BE49-F238E27FC236}">
                    <a16:creationId xmlns:a16="http://schemas.microsoft.com/office/drawing/2014/main" id="{9BD3CEBF-FA0E-6191-F9EF-0E3A4AEB7CCA}"/>
                  </a:ext>
                </a:extLst>
              </p:cNvPr>
              <p:cNvSpPr txBox="1"/>
              <p:nvPr/>
            </p:nvSpPr>
            <p:spPr>
              <a:xfrm>
                <a:off x="9518451" y="2414509"/>
                <a:ext cx="312906" cy="400110"/>
              </a:xfrm>
              <a:prstGeom prst="rect">
                <a:avLst/>
              </a:prstGeom>
              <a:noFill/>
            </p:spPr>
            <p:txBody>
              <a:bodyPr wrap="square" rtlCol="0">
                <a:spAutoFit/>
              </a:bodyPr>
              <a:lstStyle/>
              <a:p>
                <a:r>
                  <a:rPr lang="en-US" altLang="ko-KR" sz="2000"/>
                  <a:t>+</a:t>
                </a:r>
                <a:endParaRPr lang="ko-KR" altLang="en-US" sz="2000"/>
              </a:p>
            </p:txBody>
          </p:sp>
          <p:sp>
            <p:nvSpPr>
              <p:cNvPr id="379" name="TextBox 378">
                <a:extLst>
                  <a:ext uri="{FF2B5EF4-FFF2-40B4-BE49-F238E27FC236}">
                    <a16:creationId xmlns:a16="http://schemas.microsoft.com/office/drawing/2014/main" id="{432F7078-9A5E-8252-BB5A-860B19E6A219}"/>
                  </a:ext>
                </a:extLst>
              </p:cNvPr>
              <p:cNvSpPr txBox="1"/>
              <p:nvPr/>
            </p:nvSpPr>
            <p:spPr>
              <a:xfrm>
                <a:off x="9527976" y="3246547"/>
                <a:ext cx="263214" cy="400110"/>
              </a:xfrm>
              <a:prstGeom prst="rect">
                <a:avLst/>
              </a:prstGeom>
              <a:noFill/>
            </p:spPr>
            <p:txBody>
              <a:bodyPr wrap="square" rtlCol="0">
                <a:spAutoFit/>
              </a:bodyPr>
              <a:lstStyle/>
              <a:p>
                <a:r>
                  <a:rPr lang="en-US" altLang="ko-KR" sz="2000"/>
                  <a:t>-</a:t>
                </a:r>
                <a:endParaRPr lang="ko-KR" altLang="en-US" sz="2000"/>
              </a:p>
            </p:txBody>
          </p:sp>
        </p:grpSp>
        <p:sp>
          <p:nvSpPr>
            <p:cNvPr id="381" name="TextBox 380">
              <a:extLst>
                <a:ext uri="{FF2B5EF4-FFF2-40B4-BE49-F238E27FC236}">
                  <a16:creationId xmlns:a16="http://schemas.microsoft.com/office/drawing/2014/main" id="{69FB05A8-E28A-8231-419E-4F034FCC9128}"/>
                </a:ext>
              </a:extLst>
            </p:cNvPr>
            <p:cNvSpPr txBox="1"/>
            <p:nvPr/>
          </p:nvSpPr>
          <p:spPr>
            <a:xfrm>
              <a:off x="19822446" y="21077854"/>
              <a:ext cx="6856969" cy="584775"/>
            </a:xfrm>
            <a:prstGeom prst="rect">
              <a:avLst/>
            </a:prstGeom>
            <a:noFill/>
          </p:spPr>
          <p:txBody>
            <a:bodyPr wrap="square" rtlCol="0" anchor="ctr">
              <a:spAutoFit/>
            </a:bodyPr>
            <a:lstStyle/>
            <a:p>
              <a:pPr algn="ctr"/>
              <a:r>
                <a:rPr lang="en-US" altLang="ko-KR" sz="3200" b="1"/>
                <a:t>Fig. 2 NTT &amp; Inverse NTT Algorithm</a:t>
              </a:r>
              <a:endParaRPr lang="ko-KR" altLang="en-US" sz="3200" b="1"/>
            </a:p>
          </p:txBody>
        </p:sp>
      </p:grpSp>
      <p:sp>
        <p:nvSpPr>
          <p:cNvPr id="388" name="모서리가 둥근 직사각형 5">
            <a:extLst>
              <a:ext uri="{FF2B5EF4-FFF2-40B4-BE49-F238E27FC236}">
                <a16:creationId xmlns:a16="http://schemas.microsoft.com/office/drawing/2014/main" id="{237B7288-F2D6-25B4-B2E4-18CC9676356B}"/>
              </a:ext>
            </a:extLst>
          </p:cNvPr>
          <p:cNvSpPr/>
          <p:nvPr/>
        </p:nvSpPr>
        <p:spPr>
          <a:xfrm>
            <a:off x="1003728" y="33195627"/>
            <a:ext cx="28149496" cy="3530555"/>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1200" indent="-457200" algn="just">
              <a:lnSpc>
                <a:spcPct val="150000"/>
              </a:lnSpc>
              <a:buFont typeface="Arial" panose="020B0604020202020204" pitchFamily="34" charset="0"/>
              <a:buChar char="•"/>
            </a:pPr>
            <a:r>
              <a:rPr lang="en-US" altLang="ko-KR" sz="2900">
                <a:solidFill>
                  <a:schemeClr val="tx1"/>
                </a:solidFill>
              </a:rPr>
              <a:t>A malfunction occurred because the enable signals of a specific block did not activate. To reduce power consumption and area, clock gating cells were added as shown in Fig. 7. After synthesis, it was confirmed that both area and power consumption decreased. However, to minimize area and power consumption, the fanout was set too high, and it is suspected that timing violations occurred because too many gates were connected to a single cell.</a:t>
            </a:r>
          </a:p>
          <a:p>
            <a:pPr marL="601200" indent="-457200" algn="just">
              <a:lnSpc>
                <a:spcPct val="150000"/>
              </a:lnSpc>
              <a:buFont typeface="Arial" panose="020B0604020202020204" pitchFamily="34" charset="0"/>
              <a:buChar char="•"/>
            </a:pPr>
            <a:r>
              <a:rPr lang="en-US" altLang="ko-KR" sz="2900">
                <a:solidFill>
                  <a:schemeClr val="tx1"/>
                </a:solidFill>
              </a:rPr>
              <a:t>When adding a clock gating cell, it's important to conduct timing verification under worst-case conditions and maintain an appropriate level of fanout.</a:t>
            </a:r>
          </a:p>
          <a:p>
            <a:pPr marL="601200" indent="-457200" algn="just">
              <a:lnSpc>
                <a:spcPct val="150000"/>
              </a:lnSpc>
              <a:buFont typeface="Arial" panose="020B0604020202020204" pitchFamily="34" charset="0"/>
              <a:buChar char="•"/>
            </a:pPr>
            <a:r>
              <a:rPr lang="en-US" altLang="ko-KR" sz="2900">
                <a:solidFill>
                  <a:schemeClr val="tx1"/>
                </a:solidFill>
              </a:rPr>
              <a:t>The simulation in Figure 8 shows the waveform when all signals are outputting correctly, indicating successful polynomial multiplication.</a:t>
            </a:r>
            <a:endParaRPr lang="en-US" altLang="ko-KR" sz="2900">
              <a:solidFill>
                <a:schemeClr val="tx1"/>
              </a:solidFill>
              <a:latin typeface="나눔스퀘어OTF" panose="020B0600000101010101" pitchFamily="34" charset="-127"/>
              <a:ea typeface="나눔스퀘어OTF" panose="020B0600000101010101" pitchFamily="34" charset="-127"/>
            </a:endParaRPr>
          </a:p>
        </p:txBody>
      </p:sp>
      <p:grpSp>
        <p:nvGrpSpPr>
          <p:cNvPr id="392" name="그룹 391">
            <a:extLst>
              <a:ext uri="{FF2B5EF4-FFF2-40B4-BE49-F238E27FC236}">
                <a16:creationId xmlns:a16="http://schemas.microsoft.com/office/drawing/2014/main" id="{5DE78144-E029-1FF3-1A36-1A476D74ED2C}"/>
              </a:ext>
            </a:extLst>
          </p:cNvPr>
          <p:cNvGrpSpPr>
            <a:grpSpLocks/>
          </p:cNvGrpSpPr>
          <p:nvPr/>
        </p:nvGrpSpPr>
        <p:grpSpPr>
          <a:xfrm>
            <a:off x="11558182" y="27518102"/>
            <a:ext cx="7075484" cy="5193442"/>
            <a:chOff x="22067920" y="25740078"/>
            <a:chExt cx="7861648" cy="5770491"/>
          </a:xfrm>
        </p:grpSpPr>
        <p:pic>
          <p:nvPicPr>
            <p:cNvPr id="184" name="그림 183">
              <a:extLst>
                <a:ext uri="{FF2B5EF4-FFF2-40B4-BE49-F238E27FC236}">
                  <a16:creationId xmlns:a16="http://schemas.microsoft.com/office/drawing/2014/main" id="{8C88F85A-DF9E-0CB6-B192-B69BD8B3A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8744" y="25740078"/>
              <a:ext cx="5040000" cy="5040000"/>
            </a:xfrm>
            <a:prstGeom prst="rect">
              <a:avLst/>
            </a:prstGeom>
          </p:spPr>
        </p:pic>
        <p:sp>
          <p:nvSpPr>
            <p:cNvPr id="389" name="TextBox 388">
              <a:extLst>
                <a:ext uri="{FF2B5EF4-FFF2-40B4-BE49-F238E27FC236}">
                  <a16:creationId xmlns:a16="http://schemas.microsoft.com/office/drawing/2014/main" id="{79AFA93A-0A2B-B7AA-BD63-45570A128BC1}"/>
                </a:ext>
              </a:extLst>
            </p:cNvPr>
            <p:cNvSpPr txBox="1"/>
            <p:nvPr/>
          </p:nvSpPr>
          <p:spPr>
            <a:xfrm>
              <a:off x="22067920" y="30860819"/>
              <a:ext cx="7861648" cy="649750"/>
            </a:xfrm>
            <a:prstGeom prst="rect">
              <a:avLst/>
            </a:prstGeom>
            <a:noFill/>
          </p:spPr>
          <p:txBody>
            <a:bodyPr wrap="square" rtlCol="0" anchor="ctr">
              <a:spAutoFit/>
            </a:bodyPr>
            <a:lstStyle/>
            <a:p>
              <a:pPr algn="ctr"/>
              <a:r>
                <a:rPr lang="en-US" altLang="ko-KR" sz="3200" b="1"/>
                <a:t>Fig. 6 Layout of SPHINCS+, NTT and INTT</a:t>
              </a:r>
              <a:endParaRPr lang="ko-KR" altLang="en-US" sz="3200" b="1"/>
            </a:p>
          </p:txBody>
        </p:sp>
      </p:grpSp>
      <p:sp>
        <p:nvSpPr>
          <p:cNvPr id="393" name="모서리가 둥근 직사각형 5">
            <a:extLst>
              <a:ext uri="{FF2B5EF4-FFF2-40B4-BE49-F238E27FC236}">
                <a16:creationId xmlns:a16="http://schemas.microsoft.com/office/drawing/2014/main" id="{A106E140-8CFA-2205-0D39-7C82B85C3A2B}"/>
              </a:ext>
            </a:extLst>
          </p:cNvPr>
          <p:cNvSpPr/>
          <p:nvPr/>
        </p:nvSpPr>
        <p:spPr>
          <a:xfrm>
            <a:off x="1003728" y="39670862"/>
            <a:ext cx="28149496" cy="1565054"/>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1200" indent="-457200" algn="just">
              <a:lnSpc>
                <a:spcPct val="150000"/>
              </a:lnSpc>
              <a:buFont typeface="Arial" panose="020B0604020202020204" pitchFamily="34" charset="0"/>
              <a:buChar char="•"/>
            </a:pPr>
            <a:r>
              <a:rPr lang="en-US" altLang="ko-KR" sz="2900">
                <a:solidFill>
                  <a:schemeClr val="tx1"/>
                </a:solidFill>
              </a:rPr>
              <a:t>This research was supported with MPW from IDEC</a:t>
            </a:r>
          </a:p>
        </p:txBody>
      </p:sp>
      <p:grpSp>
        <p:nvGrpSpPr>
          <p:cNvPr id="2" name="그룹 1">
            <a:extLst>
              <a:ext uri="{FF2B5EF4-FFF2-40B4-BE49-F238E27FC236}">
                <a16:creationId xmlns:a16="http://schemas.microsoft.com/office/drawing/2014/main" id="{CEC9AB02-9D5F-BBDE-B6B6-891F8A0F839A}"/>
              </a:ext>
            </a:extLst>
          </p:cNvPr>
          <p:cNvGrpSpPr/>
          <p:nvPr/>
        </p:nvGrpSpPr>
        <p:grpSpPr>
          <a:xfrm>
            <a:off x="18666480" y="28454330"/>
            <a:ext cx="9121120" cy="4257620"/>
            <a:chOff x="18666480" y="28454330"/>
            <a:chExt cx="9121120" cy="4257620"/>
          </a:xfrm>
        </p:grpSpPr>
        <p:grpSp>
          <p:nvGrpSpPr>
            <p:cNvPr id="438" name="그룹 437">
              <a:extLst>
                <a:ext uri="{FF2B5EF4-FFF2-40B4-BE49-F238E27FC236}">
                  <a16:creationId xmlns:a16="http://schemas.microsoft.com/office/drawing/2014/main" id="{92C87138-B967-1A04-E80E-135B7B5CFADF}"/>
                </a:ext>
              </a:extLst>
            </p:cNvPr>
            <p:cNvGrpSpPr/>
            <p:nvPr/>
          </p:nvGrpSpPr>
          <p:grpSpPr>
            <a:xfrm>
              <a:off x="18666480" y="28454330"/>
              <a:ext cx="9121120" cy="3172356"/>
              <a:chOff x="2109531" y="2018711"/>
              <a:chExt cx="9432218" cy="3524840"/>
            </a:xfrm>
          </p:grpSpPr>
          <p:sp>
            <p:nvSpPr>
              <p:cNvPr id="439" name="TextBox 438">
                <a:extLst>
                  <a:ext uri="{FF2B5EF4-FFF2-40B4-BE49-F238E27FC236}">
                    <a16:creationId xmlns:a16="http://schemas.microsoft.com/office/drawing/2014/main" id="{B42DBF6A-7E0B-EBCF-9B1D-327C333D15A5}"/>
                  </a:ext>
                </a:extLst>
              </p:cNvPr>
              <p:cNvSpPr txBox="1"/>
              <p:nvPr/>
            </p:nvSpPr>
            <p:spPr>
              <a:xfrm>
                <a:off x="2109531" y="3242302"/>
                <a:ext cx="1274132" cy="584775"/>
              </a:xfrm>
              <a:prstGeom prst="rect">
                <a:avLst/>
              </a:prstGeom>
              <a:noFill/>
            </p:spPr>
            <p:txBody>
              <a:bodyPr wrap="square" rtlCol="0" anchor="ctr">
                <a:spAutoFit/>
              </a:bodyPr>
              <a:lstStyle/>
              <a:p>
                <a:pPr algn="ctr"/>
                <a:r>
                  <a:rPr lang="en-US" altLang="ko-KR" sz="3200" b="1"/>
                  <a:t>EN</a:t>
                </a:r>
                <a:endParaRPr lang="ko-KR" altLang="en-US" sz="3200" b="1"/>
              </a:p>
            </p:txBody>
          </p:sp>
          <p:sp>
            <p:nvSpPr>
              <p:cNvPr id="440" name="TextBox 439">
                <a:extLst>
                  <a:ext uri="{FF2B5EF4-FFF2-40B4-BE49-F238E27FC236}">
                    <a16:creationId xmlns:a16="http://schemas.microsoft.com/office/drawing/2014/main" id="{789E28C2-FFBC-F725-236A-A860C3DEC861}"/>
                  </a:ext>
                </a:extLst>
              </p:cNvPr>
              <p:cNvSpPr txBox="1"/>
              <p:nvPr/>
            </p:nvSpPr>
            <p:spPr>
              <a:xfrm>
                <a:off x="2109531" y="3852310"/>
                <a:ext cx="1274132" cy="584775"/>
              </a:xfrm>
              <a:prstGeom prst="rect">
                <a:avLst/>
              </a:prstGeom>
              <a:noFill/>
            </p:spPr>
            <p:txBody>
              <a:bodyPr wrap="square" rtlCol="0" anchor="ctr">
                <a:spAutoFit/>
              </a:bodyPr>
              <a:lstStyle/>
              <a:p>
                <a:pPr algn="ctr"/>
                <a:r>
                  <a:rPr lang="en-US" altLang="ko-KR" sz="3200" b="1"/>
                  <a:t>CLK</a:t>
                </a:r>
                <a:endParaRPr lang="ko-KR" altLang="en-US" sz="3200" b="1"/>
              </a:p>
            </p:txBody>
          </p:sp>
          <p:sp>
            <p:nvSpPr>
              <p:cNvPr id="441" name="직사각형 440">
                <a:extLst>
                  <a:ext uri="{FF2B5EF4-FFF2-40B4-BE49-F238E27FC236}">
                    <a16:creationId xmlns:a16="http://schemas.microsoft.com/office/drawing/2014/main" id="{EB75FC2E-7013-953A-8F43-96D47B6C62C9}"/>
                  </a:ext>
                </a:extLst>
              </p:cNvPr>
              <p:cNvSpPr/>
              <p:nvPr/>
            </p:nvSpPr>
            <p:spPr>
              <a:xfrm>
                <a:off x="10176052" y="2575654"/>
                <a:ext cx="710844" cy="1041400"/>
              </a:xfrm>
              <a:prstGeom prst="rect">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1">
                  <a:solidFill>
                    <a:schemeClr val="tx1"/>
                  </a:solidFill>
                </a:endParaRPr>
              </a:p>
            </p:txBody>
          </p:sp>
          <p:sp>
            <p:nvSpPr>
              <p:cNvPr id="442" name="직사각형 441">
                <a:extLst>
                  <a:ext uri="{FF2B5EF4-FFF2-40B4-BE49-F238E27FC236}">
                    <a16:creationId xmlns:a16="http://schemas.microsoft.com/office/drawing/2014/main" id="{61A91507-BDC6-39C0-4D98-70D2E355D506}"/>
                  </a:ext>
                </a:extLst>
              </p:cNvPr>
              <p:cNvSpPr/>
              <p:nvPr/>
            </p:nvSpPr>
            <p:spPr>
              <a:xfrm>
                <a:off x="10010480" y="2709971"/>
                <a:ext cx="710844" cy="1041400"/>
              </a:xfrm>
              <a:prstGeom prst="rect">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1">
                  <a:solidFill>
                    <a:schemeClr val="tx1"/>
                  </a:solidFill>
                </a:endParaRPr>
              </a:p>
            </p:txBody>
          </p:sp>
          <p:sp>
            <p:nvSpPr>
              <p:cNvPr id="443" name="직사각형 442">
                <a:extLst>
                  <a:ext uri="{FF2B5EF4-FFF2-40B4-BE49-F238E27FC236}">
                    <a16:creationId xmlns:a16="http://schemas.microsoft.com/office/drawing/2014/main" id="{43E3E14F-858A-C0A5-B5E0-9CD4C6B59183}"/>
                  </a:ext>
                </a:extLst>
              </p:cNvPr>
              <p:cNvSpPr/>
              <p:nvPr/>
            </p:nvSpPr>
            <p:spPr>
              <a:xfrm>
                <a:off x="9844908" y="2844288"/>
                <a:ext cx="710844" cy="1041400"/>
              </a:xfrm>
              <a:prstGeom prst="rect">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1">
                  <a:solidFill>
                    <a:schemeClr val="tx1"/>
                  </a:solidFill>
                </a:endParaRPr>
              </a:p>
            </p:txBody>
          </p:sp>
          <p:sp>
            <p:nvSpPr>
              <p:cNvPr id="444" name="직사각형 443">
                <a:extLst>
                  <a:ext uri="{FF2B5EF4-FFF2-40B4-BE49-F238E27FC236}">
                    <a16:creationId xmlns:a16="http://schemas.microsoft.com/office/drawing/2014/main" id="{993104A9-62C6-2471-3200-7CF83EC6DA5B}"/>
                  </a:ext>
                </a:extLst>
              </p:cNvPr>
              <p:cNvSpPr/>
              <p:nvPr/>
            </p:nvSpPr>
            <p:spPr>
              <a:xfrm>
                <a:off x="9655058" y="2990779"/>
                <a:ext cx="710844" cy="1041400"/>
              </a:xfrm>
              <a:prstGeom prst="rect">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1">
                  <a:solidFill>
                    <a:schemeClr val="tx1"/>
                  </a:solidFill>
                </a:endParaRPr>
              </a:p>
            </p:txBody>
          </p:sp>
          <p:sp>
            <p:nvSpPr>
              <p:cNvPr id="445" name="직사각형 444">
                <a:extLst>
                  <a:ext uri="{FF2B5EF4-FFF2-40B4-BE49-F238E27FC236}">
                    <a16:creationId xmlns:a16="http://schemas.microsoft.com/office/drawing/2014/main" id="{DD446BDC-04DD-D0F2-95F8-773E4FC43633}"/>
                  </a:ext>
                </a:extLst>
              </p:cNvPr>
              <p:cNvSpPr/>
              <p:nvPr/>
            </p:nvSpPr>
            <p:spPr>
              <a:xfrm>
                <a:off x="3841715" y="3352403"/>
                <a:ext cx="1291905" cy="1368541"/>
              </a:xfrm>
              <a:prstGeom prst="rect">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3200" b="1">
                    <a:solidFill>
                      <a:schemeClr val="tx1"/>
                    </a:solidFill>
                  </a:rPr>
                  <a:t>LATCH</a:t>
                </a:r>
              </a:p>
            </p:txBody>
          </p:sp>
          <p:cxnSp>
            <p:nvCxnSpPr>
              <p:cNvPr id="446" name="직선 화살표 연결선 445">
                <a:extLst>
                  <a:ext uri="{FF2B5EF4-FFF2-40B4-BE49-F238E27FC236}">
                    <a16:creationId xmlns:a16="http://schemas.microsoft.com/office/drawing/2014/main" id="{89E9D570-3CEC-86CB-E9C4-DC76CDAE77C0}"/>
                  </a:ext>
                </a:extLst>
              </p:cNvPr>
              <p:cNvCxnSpPr>
                <a:cxnSpLocks/>
              </p:cNvCxnSpPr>
              <p:nvPr/>
            </p:nvCxnSpPr>
            <p:spPr>
              <a:xfrm>
                <a:off x="2371370" y="4404623"/>
                <a:ext cx="13849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7" name="타원 446">
                <a:extLst>
                  <a:ext uri="{FF2B5EF4-FFF2-40B4-BE49-F238E27FC236}">
                    <a16:creationId xmlns:a16="http://schemas.microsoft.com/office/drawing/2014/main" id="{550A0A23-C7F5-964D-2CFF-2B71A18F30FA}"/>
                  </a:ext>
                </a:extLst>
              </p:cNvPr>
              <p:cNvSpPr/>
              <p:nvPr/>
            </p:nvSpPr>
            <p:spPr>
              <a:xfrm flipH="1" flipV="1">
                <a:off x="3762992" y="4368623"/>
                <a:ext cx="72000" cy="72000"/>
              </a:xfrm>
              <a:prstGeom prst="ellips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750"/>
              </a:p>
            </p:txBody>
          </p:sp>
          <p:cxnSp>
            <p:nvCxnSpPr>
              <p:cNvPr id="448" name="직선 화살표 연결선 447">
                <a:extLst>
                  <a:ext uri="{FF2B5EF4-FFF2-40B4-BE49-F238E27FC236}">
                    <a16:creationId xmlns:a16="http://schemas.microsoft.com/office/drawing/2014/main" id="{9BBB0241-6FAF-FFBB-3166-DBFC4FD3E150}"/>
                  </a:ext>
                </a:extLst>
              </p:cNvPr>
              <p:cNvCxnSpPr>
                <a:cxnSpLocks/>
              </p:cNvCxnSpPr>
              <p:nvPr/>
            </p:nvCxnSpPr>
            <p:spPr>
              <a:xfrm>
                <a:off x="2371370" y="3775973"/>
                <a:ext cx="1470345"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9" name="직선 화살표 연결선 448">
                <a:extLst>
                  <a:ext uri="{FF2B5EF4-FFF2-40B4-BE49-F238E27FC236}">
                    <a16:creationId xmlns:a16="http://schemas.microsoft.com/office/drawing/2014/main" id="{2154FEF2-FCC1-629B-89D7-B06C2913359A}"/>
                  </a:ext>
                </a:extLst>
              </p:cNvPr>
              <p:cNvCxnSpPr>
                <a:cxnSpLocks/>
              </p:cNvCxnSpPr>
              <p:nvPr/>
            </p:nvCxnSpPr>
            <p:spPr>
              <a:xfrm>
                <a:off x="5133620" y="3775973"/>
                <a:ext cx="96552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0" name="순서도: 지연 449">
                <a:extLst>
                  <a:ext uri="{FF2B5EF4-FFF2-40B4-BE49-F238E27FC236}">
                    <a16:creationId xmlns:a16="http://schemas.microsoft.com/office/drawing/2014/main" id="{1CE3C308-3C75-A285-9DFF-BC95F80FD0D1}"/>
                  </a:ext>
                </a:extLst>
              </p:cNvPr>
              <p:cNvSpPr/>
              <p:nvPr/>
            </p:nvSpPr>
            <p:spPr>
              <a:xfrm>
                <a:off x="6098820" y="3429000"/>
                <a:ext cx="1149350" cy="889112"/>
              </a:xfrm>
              <a:prstGeom prst="flowChartDelay">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1">
                  <a:solidFill>
                    <a:schemeClr val="tx1"/>
                  </a:solidFill>
                </a:endParaRPr>
              </a:p>
            </p:txBody>
          </p:sp>
          <p:cxnSp>
            <p:nvCxnSpPr>
              <p:cNvPr id="451" name="직선 연결선 450">
                <a:extLst>
                  <a:ext uri="{FF2B5EF4-FFF2-40B4-BE49-F238E27FC236}">
                    <a16:creationId xmlns:a16="http://schemas.microsoft.com/office/drawing/2014/main" id="{187446EA-7E3A-C474-28F1-C4E638A0D134}"/>
                  </a:ext>
                </a:extLst>
              </p:cNvPr>
              <p:cNvCxnSpPr/>
              <p:nvPr/>
            </p:nvCxnSpPr>
            <p:spPr>
              <a:xfrm>
                <a:off x="3316232" y="4404623"/>
                <a:ext cx="0" cy="846547"/>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2" name="직선 화살표 연결선 451">
                <a:extLst>
                  <a:ext uri="{FF2B5EF4-FFF2-40B4-BE49-F238E27FC236}">
                    <a16:creationId xmlns:a16="http://schemas.microsoft.com/office/drawing/2014/main" id="{2F75E7BA-3B10-48CD-603A-A3D8DC7CFBC8}"/>
                  </a:ext>
                </a:extLst>
              </p:cNvPr>
              <p:cNvCxnSpPr>
                <a:cxnSpLocks/>
              </p:cNvCxnSpPr>
              <p:nvPr/>
            </p:nvCxnSpPr>
            <p:spPr>
              <a:xfrm>
                <a:off x="3312544" y="5249173"/>
                <a:ext cx="2419563"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3" name="직선 연결선 452">
                <a:extLst>
                  <a:ext uri="{FF2B5EF4-FFF2-40B4-BE49-F238E27FC236}">
                    <a16:creationId xmlns:a16="http://schemas.microsoft.com/office/drawing/2014/main" id="{968208E8-D8C2-C9D5-4CE5-4891F4D58DF2}"/>
                  </a:ext>
                </a:extLst>
              </p:cNvPr>
              <p:cNvCxnSpPr>
                <a:cxnSpLocks/>
              </p:cNvCxnSpPr>
              <p:nvPr/>
            </p:nvCxnSpPr>
            <p:spPr>
              <a:xfrm>
                <a:off x="5727345" y="4209770"/>
                <a:ext cx="0" cy="104140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4" name="직선 화살표 연결선 453">
                <a:extLst>
                  <a:ext uri="{FF2B5EF4-FFF2-40B4-BE49-F238E27FC236}">
                    <a16:creationId xmlns:a16="http://schemas.microsoft.com/office/drawing/2014/main" id="{439E666B-B33E-0EC5-21D4-DBB9DF0EA692}"/>
                  </a:ext>
                </a:extLst>
              </p:cNvPr>
              <p:cNvCxnSpPr>
                <a:cxnSpLocks/>
              </p:cNvCxnSpPr>
              <p:nvPr/>
            </p:nvCxnSpPr>
            <p:spPr>
              <a:xfrm>
                <a:off x="5720995" y="4209770"/>
                <a:ext cx="378145"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5" name="직선 화살표 연결선 454">
                <a:extLst>
                  <a:ext uri="{FF2B5EF4-FFF2-40B4-BE49-F238E27FC236}">
                    <a16:creationId xmlns:a16="http://schemas.microsoft.com/office/drawing/2014/main" id="{65DD1E22-B18E-9CCD-DA1B-DD5EB4F27812}"/>
                  </a:ext>
                </a:extLst>
              </p:cNvPr>
              <p:cNvCxnSpPr>
                <a:cxnSpLocks/>
              </p:cNvCxnSpPr>
              <p:nvPr/>
            </p:nvCxnSpPr>
            <p:spPr>
              <a:xfrm>
                <a:off x="7248170" y="3928373"/>
                <a:ext cx="2200275"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6" name="TextBox 455">
                <a:extLst>
                  <a:ext uri="{FF2B5EF4-FFF2-40B4-BE49-F238E27FC236}">
                    <a16:creationId xmlns:a16="http://schemas.microsoft.com/office/drawing/2014/main" id="{212AD876-D62F-3C2A-D3BD-47B9EC186F0C}"/>
                  </a:ext>
                </a:extLst>
              </p:cNvPr>
              <p:cNvSpPr txBox="1"/>
              <p:nvPr/>
            </p:nvSpPr>
            <p:spPr>
              <a:xfrm>
                <a:off x="7476449" y="3385177"/>
                <a:ext cx="1971995" cy="584775"/>
              </a:xfrm>
              <a:prstGeom prst="rect">
                <a:avLst/>
              </a:prstGeom>
              <a:noFill/>
            </p:spPr>
            <p:txBody>
              <a:bodyPr wrap="square" rtlCol="0" anchor="ctr">
                <a:spAutoFit/>
              </a:bodyPr>
              <a:lstStyle/>
              <a:p>
                <a:pPr algn="ctr"/>
                <a:r>
                  <a:rPr lang="en-US" altLang="ko-KR" sz="3200" b="1"/>
                  <a:t>Gated CLK</a:t>
                </a:r>
                <a:endParaRPr lang="ko-KR" altLang="en-US" sz="3200" b="1"/>
              </a:p>
            </p:txBody>
          </p:sp>
          <p:sp>
            <p:nvSpPr>
              <p:cNvPr id="457" name="직사각형 456">
                <a:extLst>
                  <a:ext uri="{FF2B5EF4-FFF2-40B4-BE49-F238E27FC236}">
                    <a16:creationId xmlns:a16="http://schemas.microsoft.com/office/drawing/2014/main" id="{DB17211F-F806-D205-72C8-FB5FD0600874}"/>
                  </a:ext>
                </a:extLst>
              </p:cNvPr>
              <p:cNvSpPr/>
              <p:nvPr/>
            </p:nvSpPr>
            <p:spPr>
              <a:xfrm>
                <a:off x="9465208" y="3125096"/>
                <a:ext cx="710844" cy="1041400"/>
              </a:xfrm>
              <a:prstGeom prst="rect">
                <a:avLst/>
              </a:prstGeom>
              <a:solidFill>
                <a:schemeClr val="bg1"/>
              </a:solid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1">
                  <a:solidFill>
                    <a:schemeClr val="tx1"/>
                  </a:solidFill>
                </a:endParaRPr>
              </a:p>
            </p:txBody>
          </p:sp>
          <p:sp>
            <p:nvSpPr>
              <p:cNvPr id="458" name="이등변 삼각형 457">
                <a:extLst>
                  <a:ext uri="{FF2B5EF4-FFF2-40B4-BE49-F238E27FC236}">
                    <a16:creationId xmlns:a16="http://schemas.microsoft.com/office/drawing/2014/main" id="{30D5C2CD-5970-36DB-C566-3F945ABB5967}"/>
                  </a:ext>
                </a:extLst>
              </p:cNvPr>
              <p:cNvSpPr/>
              <p:nvPr/>
            </p:nvSpPr>
            <p:spPr>
              <a:xfrm rot="5400000">
                <a:off x="9430728" y="3853923"/>
                <a:ext cx="242047" cy="173087"/>
              </a:xfrm>
              <a:prstGeom prst="triangle">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3200" b="1">
                  <a:solidFill>
                    <a:schemeClr val="tx1"/>
                  </a:solidFill>
                </a:endParaRPr>
              </a:p>
            </p:txBody>
          </p:sp>
          <p:sp>
            <p:nvSpPr>
              <p:cNvPr id="459" name="TextBox 458">
                <a:extLst>
                  <a:ext uri="{FF2B5EF4-FFF2-40B4-BE49-F238E27FC236}">
                    <a16:creationId xmlns:a16="http://schemas.microsoft.com/office/drawing/2014/main" id="{FB8A3E82-3B81-8506-C633-3FEEC9EDB7EA}"/>
                  </a:ext>
                </a:extLst>
              </p:cNvPr>
              <p:cNvSpPr txBox="1"/>
              <p:nvPr/>
            </p:nvSpPr>
            <p:spPr>
              <a:xfrm>
                <a:off x="9569754" y="2018711"/>
                <a:ext cx="1971995" cy="584775"/>
              </a:xfrm>
              <a:prstGeom prst="rect">
                <a:avLst/>
              </a:prstGeom>
              <a:noFill/>
            </p:spPr>
            <p:txBody>
              <a:bodyPr wrap="square" rtlCol="0" anchor="ctr">
                <a:spAutoFit/>
              </a:bodyPr>
              <a:lstStyle/>
              <a:p>
                <a:pPr algn="ctr"/>
                <a:r>
                  <a:rPr lang="en-US" altLang="ko-KR" sz="3200" b="1"/>
                  <a:t>F/F set</a:t>
                </a:r>
                <a:endParaRPr lang="ko-KR" altLang="en-US" sz="3200" b="1"/>
              </a:p>
            </p:txBody>
          </p:sp>
          <p:sp>
            <p:nvSpPr>
              <p:cNvPr id="460" name="직사각형 459">
                <a:extLst>
                  <a:ext uri="{FF2B5EF4-FFF2-40B4-BE49-F238E27FC236}">
                    <a16:creationId xmlns:a16="http://schemas.microsoft.com/office/drawing/2014/main" id="{4056F42A-A18F-D49C-6759-9F0BC0B619FF}"/>
                  </a:ext>
                </a:extLst>
              </p:cNvPr>
              <p:cNvSpPr/>
              <p:nvPr/>
            </p:nvSpPr>
            <p:spPr>
              <a:xfrm>
                <a:off x="3136446" y="2603487"/>
                <a:ext cx="4397829" cy="2940064"/>
              </a:xfrm>
              <a:prstGeom prst="rect">
                <a:avLst/>
              </a:prstGeom>
              <a:no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1" name="TextBox 460">
              <a:extLst>
                <a:ext uri="{FF2B5EF4-FFF2-40B4-BE49-F238E27FC236}">
                  <a16:creationId xmlns:a16="http://schemas.microsoft.com/office/drawing/2014/main" id="{47891D60-7305-A251-2078-2B66C9817AE0}"/>
                </a:ext>
              </a:extLst>
            </p:cNvPr>
            <p:cNvSpPr txBox="1"/>
            <p:nvPr/>
          </p:nvSpPr>
          <p:spPr>
            <a:xfrm>
              <a:off x="19653717" y="32127175"/>
              <a:ext cx="6763377" cy="584775"/>
            </a:xfrm>
            <a:prstGeom prst="rect">
              <a:avLst/>
            </a:prstGeom>
            <a:noFill/>
          </p:spPr>
          <p:txBody>
            <a:bodyPr wrap="square" rtlCol="0" anchor="ctr">
              <a:spAutoFit/>
            </a:bodyPr>
            <a:lstStyle/>
            <a:p>
              <a:pPr algn="ctr"/>
              <a:r>
                <a:rPr lang="en-US" altLang="ko-KR" sz="3200" b="1"/>
                <a:t>Fig. 7 Integrated Clock Gating (ICG) Cell</a:t>
              </a:r>
              <a:endParaRPr lang="ko-KR" altLang="en-US" sz="3200" b="1"/>
            </a:p>
          </p:txBody>
        </p:sp>
      </p:grpSp>
      <p:pic>
        <p:nvPicPr>
          <p:cNvPr id="3" name="그림 2">
            <a:extLst>
              <a:ext uri="{FF2B5EF4-FFF2-40B4-BE49-F238E27FC236}">
                <a16:creationId xmlns:a16="http://schemas.microsoft.com/office/drawing/2014/main" id="{911A748B-8C50-FC62-BFA4-C60688103ED6}"/>
              </a:ext>
            </a:extLst>
          </p:cNvPr>
          <p:cNvPicPr>
            <a:picLocks noChangeAspect="1"/>
          </p:cNvPicPr>
          <p:nvPr/>
        </p:nvPicPr>
        <p:blipFill>
          <a:blip r:embed="rId6"/>
          <a:stretch>
            <a:fillRect/>
          </a:stretch>
        </p:blipFill>
        <p:spPr>
          <a:xfrm>
            <a:off x="25185486" y="5239882"/>
            <a:ext cx="2857500" cy="2857500"/>
          </a:xfrm>
          <a:prstGeom prst="rect">
            <a:avLst/>
          </a:prstGeom>
        </p:spPr>
      </p:pic>
      <p:grpSp>
        <p:nvGrpSpPr>
          <p:cNvPr id="17" name="그룹 16">
            <a:extLst>
              <a:ext uri="{FF2B5EF4-FFF2-40B4-BE49-F238E27FC236}">
                <a16:creationId xmlns:a16="http://schemas.microsoft.com/office/drawing/2014/main" id="{298F42F1-FC32-4FC4-A07D-189B6DFFBCF4}"/>
              </a:ext>
            </a:extLst>
          </p:cNvPr>
          <p:cNvGrpSpPr/>
          <p:nvPr/>
        </p:nvGrpSpPr>
        <p:grpSpPr>
          <a:xfrm>
            <a:off x="13738098" y="36745285"/>
            <a:ext cx="14862985" cy="3542089"/>
            <a:chOff x="13738098" y="36745285"/>
            <a:chExt cx="14862985" cy="3542089"/>
          </a:xfrm>
        </p:grpSpPr>
        <p:sp>
          <p:nvSpPr>
            <p:cNvPr id="11" name="TextBox 10">
              <a:extLst>
                <a:ext uri="{FF2B5EF4-FFF2-40B4-BE49-F238E27FC236}">
                  <a16:creationId xmlns:a16="http://schemas.microsoft.com/office/drawing/2014/main" id="{2E53F302-CC91-51FE-C56E-92CDB0352D1F}"/>
                </a:ext>
              </a:extLst>
            </p:cNvPr>
            <p:cNvSpPr txBox="1"/>
            <p:nvPr/>
          </p:nvSpPr>
          <p:spPr>
            <a:xfrm>
              <a:off x="14558983" y="39702599"/>
              <a:ext cx="12275141" cy="584775"/>
            </a:xfrm>
            <a:prstGeom prst="rect">
              <a:avLst/>
            </a:prstGeom>
            <a:noFill/>
          </p:spPr>
          <p:txBody>
            <a:bodyPr wrap="square" rtlCol="0" anchor="ctr">
              <a:spAutoFit/>
            </a:bodyPr>
            <a:lstStyle/>
            <a:p>
              <a:pPr algn="ctr"/>
              <a:r>
                <a:rPr lang="en-US" altLang="ko-KR" sz="3200" b="1"/>
                <a:t>Fig. 8 simulation  of polynomial multiplication at normal operation</a:t>
              </a:r>
              <a:endParaRPr lang="ko-KR" altLang="en-US" sz="3200" b="1"/>
            </a:p>
          </p:txBody>
        </p:sp>
        <p:pic>
          <p:nvPicPr>
            <p:cNvPr id="16" name="그림 15">
              <a:extLst>
                <a:ext uri="{FF2B5EF4-FFF2-40B4-BE49-F238E27FC236}">
                  <a16:creationId xmlns:a16="http://schemas.microsoft.com/office/drawing/2014/main" id="{C5774C82-9CF8-A5D3-5A29-49C430E70ECB}"/>
                </a:ext>
              </a:extLst>
            </p:cNvPr>
            <p:cNvPicPr>
              <a:picLocks noChangeAspect="1"/>
            </p:cNvPicPr>
            <p:nvPr/>
          </p:nvPicPr>
          <p:blipFill>
            <a:blip r:embed="rId7"/>
            <a:stretch>
              <a:fillRect/>
            </a:stretch>
          </p:blipFill>
          <p:spPr>
            <a:xfrm>
              <a:off x="13738098" y="36745285"/>
              <a:ext cx="14862985" cy="3021356"/>
            </a:xfrm>
            <a:prstGeom prst="rect">
              <a:avLst/>
            </a:prstGeom>
          </p:spPr>
        </p:pic>
      </p:gr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1651</TotalTime>
  <Words>702</Words>
  <Application>Microsoft Office PowerPoint</Application>
  <PresentationFormat>사용자 지정</PresentationFormat>
  <Paragraphs>118</Paragraphs>
  <Slides>1</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vt:i4>
      </vt:variant>
    </vt:vector>
  </HeadingPairs>
  <TitlesOfParts>
    <vt:vector size="7" baseType="lpstr">
      <vt:lpstr>나눔스퀘어OTF</vt:lpstr>
      <vt:lpstr>나눔스퀘어OTF Bold</vt:lpstr>
      <vt:lpstr>Arial</vt:lpstr>
      <vt:lpstr>Calibri</vt:lpstr>
      <vt:lpstr>Calibri Light</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남준희</cp:lastModifiedBy>
  <cp:revision>48</cp:revision>
  <dcterms:created xsi:type="dcterms:W3CDTF">2018-03-08T06:02:33Z</dcterms:created>
  <dcterms:modified xsi:type="dcterms:W3CDTF">2024-06-23T08:37:56Z</dcterms:modified>
</cp:coreProperties>
</file>